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6" r:id="rId3"/>
    <p:sldId id="375" r:id="rId4"/>
    <p:sldId id="376" r:id="rId5"/>
    <p:sldId id="281" r:id="rId6"/>
    <p:sldId id="377" r:id="rId7"/>
    <p:sldId id="352" r:id="rId8"/>
    <p:sldId id="365" r:id="rId9"/>
    <p:sldId id="369" r:id="rId10"/>
    <p:sldId id="370" r:id="rId11"/>
    <p:sldId id="364" r:id="rId12"/>
    <p:sldId id="368" r:id="rId13"/>
    <p:sldId id="303" r:id="rId14"/>
    <p:sldId id="366" r:id="rId15"/>
    <p:sldId id="381" r:id="rId16"/>
    <p:sldId id="371" r:id="rId17"/>
    <p:sldId id="378" r:id="rId18"/>
    <p:sldId id="372" r:id="rId19"/>
    <p:sldId id="385" r:id="rId20"/>
    <p:sldId id="384" r:id="rId21"/>
    <p:sldId id="356" r:id="rId22"/>
    <p:sldId id="383" r:id="rId23"/>
    <p:sldId id="382" r:id="rId24"/>
    <p:sldId id="379" r:id="rId25"/>
    <p:sldId id="336" r:id="rId26"/>
    <p:sldId id="343" r:id="rId27"/>
    <p:sldId id="380" r:id="rId28"/>
    <p:sldId id="268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9966"/>
    <a:srgbClr val="A50021"/>
    <a:srgbClr val="CC0000"/>
    <a:srgbClr val="00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2996"/>
    </p:cViewPr>
  </p:sorterViewPr>
  <p:notesViewPr>
    <p:cSldViewPr snapToGrid="0">
      <p:cViewPr varScale="1">
        <p:scale>
          <a:sx n="51" d="100"/>
          <a:sy n="51" d="100"/>
        </p:scale>
        <p:origin x="271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67EDDB-393B-4EB0-BE1F-01A4855F5148}" type="doc">
      <dgm:prSet loTypeId="urn:microsoft.com/office/officeart/2008/layout/VerticalCurvedList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F7FF7D6-1621-4F06-9B8F-FEAD17CD6324}">
      <dgm:prSet phldrT="[Texto]" custT="1"/>
      <dgm:spPr/>
      <dgm:t>
        <a:bodyPr/>
        <a:lstStyle/>
        <a:p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Lectura i </a:t>
          </a:r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aprovació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</a:t>
          </a:r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l’acta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</a:t>
          </a:r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l’assemblea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anterior (28/10/2021) </a:t>
          </a:r>
          <a:endParaRPr lang="es-ES" sz="2000" b="0" u="none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8619ABF1-47D8-4DBD-9515-77F3A79579A9}" type="parTrans" cxnId="{70CBE1F5-C7D3-4DF5-9E91-450CF1EB24F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EADAE7EE-7AEF-44F2-A136-EA51DF454549}" type="sibTrans" cxnId="{70CBE1F5-C7D3-4DF5-9E91-450CF1EB24F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48D7E88-1413-4836-B818-238DE222FC22}">
      <dgm:prSet phldrT="[Texto]" custT="1"/>
      <dgm:spPr/>
      <dgm:t>
        <a:bodyPr/>
        <a:lstStyle/>
        <a:p>
          <a:r>
            <a:rPr lang="es-ES_tradnl" sz="2000" b="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Informe del </a:t>
          </a:r>
          <a:r>
            <a:rPr lang="es-ES_tradnl" sz="2000" b="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curs</a:t>
          </a:r>
          <a:r>
            <a:rPr lang="es-ES_tradnl" sz="2000" b="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2021-2022</a:t>
          </a:r>
          <a:endParaRPr lang="es-ES" sz="2000" b="0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58F5C6D7-D561-44D8-B64D-098B61DAE0B8}" type="parTrans" cxnId="{8239B3B0-8635-4B29-9C4A-09FA9749762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D3935C37-2BC6-4781-8213-F99368DB0446}" type="sibTrans" cxnId="{8239B3B0-8635-4B29-9C4A-09FA9749762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75248F04-9EB0-458D-B4C6-3B6D0141F828}">
      <dgm:prSet phldrT="[Texto]" custT="1"/>
      <dgm:spPr/>
      <dgm:t>
        <a:bodyPr/>
        <a:lstStyle/>
        <a:p>
          <a:r>
            <a:rPr lang="ca-ES" sz="2000" dirty="0">
              <a:solidFill>
                <a:schemeClr val="tx2">
                  <a:lumMod val="50000"/>
                </a:schemeClr>
              </a:solidFill>
              <a:latin typeface="+mn-lt"/>
            </a:rPr>
            <a:t>Projectes curs 2022-2023</a:t>
          </a:r>
          <a:endParaRPr lang="es-ES" sz="2000" b="0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1E8BF467-2D0C-4565-955C-721162414CAC}" type="parTrans" cxnId="{5353A9FC-C9AF-4030-BC92-DBA64C3C674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8E5D94E-3A52-4F15-AF46-17AB359B685B}" type="sibTrans" cxnId="{5353A9FC-C9AF-4030-BC92-DBA64C3C674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EF934EFE-A984-4C99-9EE5-33C967EE8D4E}">
      <dgm:prSet phldrT="[Texto]" custT="1"/>
      <dgm:spPr/>
      <dgm:t>
        <a:bodyPr/>
        <a:lstStyle/>
        <a:p>
          <a:r>
            <a:rPr lang="ca-ES" sz="2000" dirty="0">
              <a:solidFill>
                <a:schemeClr val="tx2">
                  <a:lumMod val="50000"/>
                </a:schemeClr>
              </a:solidFill>
            </a:rPr>
            <a:t>Aprovació dels comptes curs 2021-2022 i pressupost curs 2022-2023</a:t>
          </a:r>
          <a:endParaRPr lang="es-ES" sz="2000" b="0" u="none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85DE2170-4802-4770-89FE-347FA0822A74}" type="parTrans" cxnId="{09A60188-9422-46F0-83A2-6059E966BB33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A42D357-4A4E-4CA3-B46B-B56F67FD3CB5}" type="sibTrans" cxnId="{09A60188-9422-46F0-83A2-6059E966BB33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796D98C-DD5B-493D-9CFA-91E077F0F707}">
      <dgm:prSet phldrT="[Texto]" custT="1"/>
      <dgm:spPr/>
      <dgm:t>
        <a:bodyPr/>
        <a:lstStyle/>
        <a:p>
          <a:r>
            <a:rPr lang="es-ES_tradnl" sz="2000" b="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Precs</a:t>
          </a:r>
          <a:r>
            <a:rPr lang="es-ES_tradnl" sz="2000" b="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i preguntes</a:t>
          </a:r>
          <a:endParaRPr lang="es-ES" sz="2000" b="0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75B52E48-DE0F-4284-A247-8AF1D322E63E}" type="parTrans" cxnId="{7C3CAF7F-5479-414A-BCDD-E14CC15C73F9}">
      <dgm:prSet/>
      <dgm:spPr/>
      <dgm:t>
        <a:bodyPr/>
        <a:lstStyle/>
        <a:p>
          <a:endParaRPr lang="es-ES"/>
        </a:p>
      </dgm:t>
    </dgm:pt>
    <dgm:pt modelId="{8E82CE45-46C9-43B3-B22B-24A2F7DE1B0B}" type="sibTrans" cxnId="{7C3CAF7F-5479-414A-BCDD-E14CC15C73F9}">
      <dgm:prSet/>
      <dgm:spPr/>
      <dgm:t>
        <a:bodyPr/>
        <a:lstStyle/>
        <a:p>
          <a:endParaRPr lang="es-ES"/>
        </a:p>
      </dgm:t>
    </dgm:pt>
    <dgm:pt modelId="{84C085AD-E269-4F37-A587-58FB72CA18AA}">
      <dgm:prSet phldrT="[Texto]" custT="1"/>
      <dgm:spPr/>
      <dgm:t>
        <a:bodyPr/>
        <a:lstStyle/>
        <a:p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Presentació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i </a:t>
          </a:r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ratificació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</a:t>
          </a:r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dels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</a:t>
          </a:r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càrrecs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la junta actual</a:t>
          </a:r>
          <a:endParaRPr lang="es-ES" sz="2000" b="0" u="none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7EC7A5B8-4551-4048-AB1B-0B29939AEB6E}" type="parTrans" cxnId="{54002FFD-D9C7-41FA-AFD7-0000E847BE02}">
      <dgm:prSet/>
      <dgm:spPr/>
      <dgm:t>
        <a:bodyPr/>
        <a:lstStyle/>
        <a:p>
          <a:endParaRPr lang="es-ES"/>
        </a:p>
      </dgm:t>
    </dgm:pt>
    <dgm:pt modelId="{D0BAFE51-C01F-4880-91FC-8EFFE18EDC04}" type="sibTrans" cxnId="{54002FFD-D9C7-41FA-AFD7-0000E847BE02}">
      <dgm:prSet/>
      <dgm:spPr/>
      <dgm:t>
        <a:bodyPr/>
        <a:lstStyle/>
        <a:p>
          <a:endParaRPr lang="es-ES"/>
        </a:p>
      </dgm:t>
    </dgm:pt>
    <dgm:pt modelId="{85A51184-79DF-4DF8-859E-4A6FBE17AE41}" type="pres">
      <dgm:prSet presAssocID="{0B67EDDB-393B-4EB0-BE1F-01A4855F5148}" presName="Name0" presStyleCnt="0">
        <dgm:presLayoutVars>
          <dgm:chMax val="7"/>
          <dgm:chPref val="7"/>
          <dgm:dir/>
        </dgm:presLayoutVars>
      </dgm:prSet>
      <dgm:spPr/>
    </dgm:pt>
    <dgm:pt modelId="{0A799A0A-9B01-4D28-8AC8-D609A9BB6EFC}" type="pres">
      <dgm:prSet presAssocID="{0B67EDDB-393B-4EB0-BE1F-01A4855F5148}" presName="Name1" presStyleCnt="0"/>
      <dgm:spPr/>
    </dgm:pt>
    <dgm:pt modelId="{DC7743D5-A6A7-4A16-9433-BFA93F5CA8D6}" type="pres">
      <dgm:prSet presAssocID="{0B67EDDB-393B-4EB0-BE1F-01A4855F5148}" presName="cycle" presStyleCnt="0"/>
      <dgm:spPr/>
    </dgm:pt>
    <dgm:pt modelId="{2608C4A5-D081-4204-AA7F-D77D950843F8}" type="pres">
      <dgm:prSet presAssocID="{0B67EDDB-393B-4EB0-BE1F-01A4855F5148}" presName="srcNode" presStyleLbl="node1" presStyleIdx="0" presStyleCnt="6"/>
      <dgm:spPr/>
    </dgm:pt>
    <dgm:pt modelId="{B4085F9B-D64C-4999-A1AD-7CCF5FC7BA18}" type="pres">
      <dgm:prSet presAssocID="{0B67EDDB-393B-4EB0-BE1F-01A4855F5148}" presName="conn" presStyleLbl="parChTrans1D2" presStyleIdx="0" presStyleCnt="1"/>
      <dgm:spPr/>
    </dgm:pt>
    <dgm:pt modelId="{1134A768-5F4B-455C-A873-2B9F3DE01C72}" type="pres">
      <dgm:prSet presAssocID="{0B67EDDB-393B-4EB0-BE1F-01A4855F5148}" presName="extraNode" presStyleLbl="node1" presStyleIdx="0" presStyleCnt="6"/>
      <dgm:spPr/>
    </dgm:pt>
    <dgm:pt modelId="{0F1B116F-81FF-4003-AA8A-20690ACF09A6}" type="pres">
      <dgm:prSet presAssocID="{0B67EDDB-393B-4EB0-BE1F-01A4855F5148}" presName="dstNode" presStyleLbl="node1" presStyleIdx="0" presStyleCnt="6"/>
      <dgm:spPr/>
    </dgm:pt>
    <dgm:pt modelId="{31AF4D7A-AA3C-4419-9B28-534DF5ECA913}" type="pres">
      <dgm:prSet presAssocID="{5F7FF7D6-1621-4F06-9B8F-FEAD17CD6324}" presName="text_1" presStyleLbl="node1" presStyleIdx="0" presStyleCnt="6">
        <dgm:presLayoutVars>
          <dgm:bulletEnabled val="1"/>
        </dgm:presLayoutVars>
      </dgm:prSet>
      <dgm:spPr/>
    </dgm:pt>
    <dgm:pt modelId="{30D602D2-5C95-4566-BF67-40E656BF737A}" type="pres">
      <dgm:prSet presAssocID="{5F7FF7D6-1621-4F06-9B8F-FEAD17CD6324}" presName="accent_1" presStyleCnt="0"/>
      <dgm:spPr/>
    </dgm:pt>
    <dgm:pt modelId="{06785D55-BCA2-4185-9621-8DEDAD35B29A}" type="pres">
      <dgm:prSet presAssocID="{5F7FF7D6-1621-4F06-9B8F-FEAD17CD6324}" presName="accentRepeatNode" presStyleLbl="solidFgAcc1" presStyleIdx="0" presStyleCnt="6"/>
      <dgm:spPr/>
    </dgm:pt>
    <dgm:pt modelId="{62B50E67-4CD3-48E5-BAD6-6D757188BFDB}" type="pres">
      <dgm:prSet presAssocID="{84C085AD-E269-4F37-A587-58FB72CA18AA}" presName="text_2" presStyleLbl="node1" presStyleIdx="1" presStyleCnt="6">
        <dgm:presLayoutVars>
          <dgm:bulletEnabled val="1"/>
        </dgm:presLayoutVars>
      </dgm:prSet>
      <dgm:spPr/>
    </dgm:pt>
    <dgm:pt modelId="{1AD198D6-CE22-424E-9712-875A06FA3295}" type="pres">
      <dgm:prSet presAssocID="{84C085AD-E269-4F37-A587-58FB72CA18AA}" presName="accent_2" presStyleCnt="0"/>
      <dgm:spPr/>
    </dgm:pt>
    <dgm:pt modelId="{636F4625-2D6C-484C-B078-674DA3BE42B1}" type="pres">
      <dgm:prSet presAssocID="{84C085AD-E269-4F37-A587-58FB72CA18AA}" presName="accentRepeatNode" presStyleLbl="solidFgAcc1" presStyleIdx="1" presStyleCnt="6"/>
      <dgm:spPr/>
    </dgm:pt>
    <dgm:pt modelId="{B5552693-303A-45C1-A397-D21BA9378065}" type="pres">
      <dgm:prSet presAssocID="{848D7E88-1413-4836-B818-238DE222FC22}" presName="text_3" presStyleLbl="node1" presStyleIdx="2" presStyleCnt="6">
        <dgm:presLayoutVars>
          <dgm:bulletEnabled val="1"/>
        </dgm:presLayoutVars>
      </dgm:prSet>
      <dgm:spPr/>
    </dgm:pt>
    <dgm:pt modelId="{F5464463-3C5A-4757-A461-262C74833288}" type="pres">
      <dgm:prSet presAssocID="{848D7E88-1413-4836-B818-238DE222FC22}" presName="accent_3" presStyleCnt="0"/>
      <dgm:spPr/>
    </dgm:pt>
    <dgm:pt modelId="{2B2E04C5-B67E-4012-925B-8C476D6DCDBC}" type="pres">
      <dgm:prSet presAssocID="{848D7E88-1413-4836-B818-238DE222FC22}" presName="accentRepeatNode" presStyleLbl="solidFgAcc1" presStyleIdx="2" presStyleCnt="6"/>
      <dgm:spPr/>
    </dgm:pt>
    <dgm:pt modelId="{8994B2BE-3390-4B7D-881C-FBE2A0EF409C}" type="pres">
      <dgm:prSet presAssocID="{75248F04-9EB0-458D-B4C6-3B6D0141F828}" presName="text_4" presStyleLbl="node1" presStyleIdx="3" presStyleCnt="6">
        <dgm:presLayoutVars>
          <dgm:bulletEnabled val="1"/>
        </dgm:presLayoutVars>
      </dgm:prSet>
      <dgm:spPr/>
    </dgm:pt>
    <dgm:pt modelId="{6D1EA7BF-A912-4983-8D22-E4F06171D8C4}" type="pres">
      <dgm:prSet presAssocID="{75248F04-9EB0-458D-B4C6-3B6D0141F828}" presName="accent_4" presStyleCnt="0"/>
      <dgm:spPr/>
    </dgm:pt>
    <dgm:pt modelId="{3B7D4694-2BD9-49BE-9945-24D9C2368CA5}" type="pres">
      <dgm:prSet presAssocID="{75248F04-9EB0-458D-B4C6-3B6D0141F828}" presName="accentRepeatNode" presStyleLbl="solidFgAcc1" presStyleIdx="3" presStyleCnt="6"/>
      <dgm:spPr/>
    </dgm:pt>
    <dgm:pt modelId="{63170470-EC85-4D7A-977A-85ED21904BB5}" type="pres">
      <dgm:prSet presAssocID="{EF934EFE-A984-4C99-9EE5-33C967EE8D4E}" presName="text_5" presStyleLbl="node1" presStyleIdx="4" presStyleCnt="6">
        <dgm:presLayoutVars>
          <dgm:bulletEnabled val="1"/>
        </dgm:presLayoutVars>
      </dgm:prSet>
      <dgm:spPr/>
    </dgm:pt>
    <dgm:pt modelId="{905D9AF2-2B47-4A23-B2AF-F289F5A85A91}" type="pres">
      <dgm:prSet presAssocID="{EF934EFE-A984-4C99-9EE5-33C967EE8D4E}" presName="accent_5" presStyleCnt="0"/>
      <dgm:spPr/>
    </dgm:pt>
    <dgm:pt modelId="{1F27BE30-7E71-4225-B709-DAD34C5483C2}" type="pres">
      <dgm:prSet presAssocID="{EF934EFE-A984-4C99-9EE5-33C967EE8D4E}" presName="accentRepeatNode" presStyleLbl="solidFgAcc1" presStyleIdx="4" presStyleCnt="6"/>
      <dgm:spPr/>
    </dgm:pt>
    <dgm:pt modelId="{0DDC37B8-3441-4D1B-BFFE-FE0A2D27B0C5}" type="pres">
      <dgm:prSet presAssocID="{8796D98C-DD5B-493D-9CFA-91E077F0F707}" presName="text_6" presStyleLbl="node1" presStyleIdx="5" presStyleCnt="6">
        <dgm:presLayoutVars>
          <dgm:bulletEnabled val="1"/>
        </dgm:presLayoutVars>
      </dgm:prSet>
      <dgm:spPr/>
    </dgm:pt>
    <dgm:pt modelId="{59E071F6-BC93-4C26-89B1-6896B66F39B6}" type="pres">
      <dgm:prSet presAssocID="{8796D98C-DD5B-493D-9CFA-91E077F0F707}" presName="accent_6" presStyleCnt="0"/>
      <dgm:spPr/>
    </dgm:pt>
    <dgm:pt modelId="{96E85E77-29A4-4216-9D7F-91E2BD9B909E}" type="pres">
      <dgm:prSet presAssocID="{8796D98C-DD5B-493D-9CFA-91E077F0F707}" presName="accentRepeatNode" presStyleLbl="solidFgAcc1" presStyleIdx="5" presStyleCnt="6"/>
      <dgm:spPr/>
    </dgm:pt>
  </dgm:ptLst>
  <dgm:cxnLst>
    <dgm:cxn modelId="{22EC4C0F-E552-466D-A377-185B85013C40}" type="presOf" srcId="{EADAE7EE-7AEF-44F2-A136-EA51DF454549}" destId="{B4085F9B-D64C-4999-A1AD-7CCF5FC7BA18}" srcOrd="0" destOrd="0" presId="urn:microsoft.com/office/officeart/2008/layout/VerticalCurvedList"/>
    <dgm:cxn modelId="{0E502C14-4E82-48F0-A01E-C2177FF924F4}" type="presOf" srcId="{0B67EDDB-393B-4EB0-BE1F-01A4855F5148}" destId="{85A51184-79DF-4DF8-859E-4A6FBE17AE41}" srcOrd="0" destOrd="0" presId="urn:microsoft.com/office/officeart/2008/layout/VerticalCurvedList"/>
    <dgm:cxn modelId="{4328501F-FC4D-4974-8A8C-9F9887AE3BA6}" type="presOf" srcId="{75248F04-9EB0-458D-B4C6-3B6D0141F828}" destId="{8994B2BE-3390-4B7D-881C-FBE2A0EF409C}" srcOrd="0" destOrd="0" presId="urn:microsoft.com/office/officeart/2008/layout/VerticalCurvedList"/>
    <dgm:cxn modelId="{7C3CAF7F-5479-414A-BCDD-E14CC15C73F9}" srcId="{0B67EDDB-393B-4EB0-BE1F-01A4855F5148}" destId="{8796D98C-DD5B-493D-9CFA-91E077F0F707}" srcOrd="5" destOrd="0" parTransId="{75B52E48-DE0F-4284-A247-8AF1D322E63E}" sibTransId="{8E82CE45-46C9-43B3-B22B-24A2F7DE1B0B}"/>
    <dgm:cxn modelId="{09A60188-9422-46F0-83A2-6059E966BB33}" srcId="{0B67EDDB-393B-4EB0-BE1F-01A4855F5148}" destId="{EF934EFE-A984-4C99-9EE5-33C967EE8D4E}" srcOrd="4" destOrd="0" parTransId="{85DE2170-4802-4770-89FE-347FA0822A74}" sibTransId="{8A42D357-4A4E-4CA3-B46B-B56F67FD3CB5}"/>
    <dgm:cxn modelId="{25E88997-435D-412D-97DD-8861FAB803BF}" type="presOf" srcId="{84C085AD-E269-4F37-A587-58FB72CA18AA}" destId="{62B50E67-4CD3-48E5-BAD6-6D757188BFDB}" srcOrd="0" destOrd="0" presId="urn:microsoft.com/office/officeart/2008/layout/VerticalCurvedList"/>
    <dgm:cxn modelId="{8239B3B0-8635-4B29-9C4A-09FA9749762C}" srcId="{0B67EDDB-393B-4EB0-BE1F-01A4855F5148}" destId="{848D7E88-1413-4836-B818-238DE222FC22}" srcOrd="2" destOrd="0" parTransId="{58F5C6D7-D561-44D8-B64D-098B61DAE0B8}" sibTransId="{D3935C37-2BC6-4781-8213-F99368DB0446}"/>
    <dgm:cxn modelId="{BD0FFDC3-CE09-4978-8582-0950E4F1A499}" type="presOf" srcId="{848D7E88-1413-4836-B818-238DE222FC22}" destId="{B5552693-303A-45C1-A397-D21BA9378065}" srcOrd="0" destOrd="0" presId="urn:microsoft.com/office/officeart/2008/layout/VerticalCurvedList"/>
    <dgm:cxn modelId="{AC5458CB-E9C1-4BC9-8081-0E649064285D}" type="presOf" srcId="{5F7FF7D6-1621-4F06-9B8F-FEAD17CD6324}" destId="{31AF4D7A-AA3C-4419-9B28-534DF5ECA913}" srcOrd="0" destOrd="0" presId="urn:microsoft.com/office/officeart/2008/layout/VerticalCurvedList"/>
    <dgm:cxn modelId="{C21ED8CB-44DC-4686-998E-576222BEDD8E}" type="presOf" srcId="{EF934EFE-A984-4C99-9EE5-33C967EE8D4E}" destId="{63170470-EC85-4D7A-977A-85ED21904BB5}" srcOrd="0" destOrd="0" presId="urn:microsoft.com/office/officeart/2008/layout/VerticalCurvedList"/>
    <dgm:cxn modelId="{9767B9DE-4175-4375-B483-CE96AD33DC35}" type="presOf" srcId="{8796D98C-DD5B-493D-9CFA-91E077F0F707}" destId="{0DDC37B8-3441-4D1B-BFFE-FE0A2D27B0C5}" srcOrd="0" destOrd="0" presId="urn:microsoft.com/office/officeart/2008/layout/VerticalCurvedList"/>
    <dgm:cxn modelId="{70CBE1F5-C7D3-4DF5-9E91-450CF1EB24FF}" srcId="{0B67EDDB-393B-4EB0-BE1F-01A4855F5148}" destId="{5F7FF7D6-1621-4F06-9B8F-FEAD17CD6324}" srcOrd="0" destOrd="0" parTransId="{8619ABF1-47D8-4DBD-9515-77F3A79579A9}" sibTransId="{EADAE7EE-7AEF-44F2-A136-EA51DF454549}"/>
    <dgm:cxn modelId="{5353A9FC-C9AF-4030-BC92-DBA64C3C6749}" srcId="{0B67EDDB-393B-4EB0-BE1F-01A4855F5148}" destId="{75248F04-9EB0-458D-B4C6-3B6D0141F828}" srcOrd="3" destOrd="0" parTransId="{1E8BF467-2D0C-4565-955C-721162414CAC}" sibTransId="{F8E5D94E-3A52-4F15-AF46-17AB359B685B}"/>
    <dgm:cxn modelId="{54002FFD-D9C7-41FA-AFD7-0000E847BE02}" srcId="{0B67EDDB-393B-4EB0-BE1F-01A4855F5148}" destId="{84C085AD-E269-4F37-A587-58FB72CA18AA}" srcOrd="1" destOrd="0" parTransId="{7EC7A5B8-4551-4048-AB1B-0B29939AEB6E}" sibTransId="{D0BAFE51-C01F-4880-91FC-8EFFE18EDC04}"/>
    <dgm:cxn modelId="{F8FEDBA9-004C-4759-A83B-1EC15AFA7826}" type="presParOf" srcId="{85A51184-79DF-4DF8-859E-4A6FBE17AE41}" destId="{0A799A0A-9B01-4D28-8AC8-D609A9BB6EFC}" srcOrd="0" destOrd="0" presId="urn:microsoft.com/office/officeart/2008/layout/VerticalCurvedList"/>
    <dgm:cxn modelId="{9589AE78-76C1-4924-BC26-40056FB5CF5A}" type="presParOf" srcId="{0A799A0A-9B01-4D28-8AC8-D609A9BB6EFC}" destId="{DC7743D5-A6A7-4A16-9433-BFA93F5CA8D6}" srcOrd="0" destOrd="0" presId="urn:microsoft.com/office/officeart/2008/layout/VerticalCurvedList"/>
    <dgm:cxn modelId="{BA3625B3-1551-450B-AC93-D2FAF704F094}" type="presParOf" srcId="{DC7743D5-A6A7-4A16-9433-BFA93F5CA8D6}" destId="{2608C4A5-D081-4204-AA7F-D77D950843F8}" srcOrd="0" destOrd="0" presId="urn:microsoft.com/office/officeart/2008/layout/VerticalCurvedList"/>
    <dgm:cxn modelId="{0F6BD9A6-72CB-457A-AD11-D7BCB189158A}" type="presParOf" srcId="{DC7743D5-A6A7-4A16-9433-BFA93F5CA8D6}" destId="{B4085F9B-D64C-4999-A1AD-7CCF5FC7BA18}" srcOrd="1" destOrd="0" presId="urn:microsoft.com/office/officeart/2008/layout/VerticalCurvedList"/>
    <dgm:cxn modelId="{3E2E4DCB-C676-4268-B530-433AD1D7C26C}" type="presParOf" srcId="{DC7743D5-A6A7-4A16-9433-BFA93F5CA8D6}" destId="{1134A768-5F4B-455C-A873-2B9F3DE01C72}" srcOrd="2" destOrd="0" presId="urn:microsoft.com/office/officeart/2008/layout/VerticalCurvedList"/>
    <dgm:cxn modelId="{1E67E3A0-78DC-4281-B70E-CD5245315114}" type="presParOf" srcId="{DC7743D5-A6A7-4A16-9433-BFA93F5CA8D6}" destId="{0F1B116F-81FF-4003-AA8A-20690ACF09A6}" srcOrd="3" destOrd="0" presId="urn:microsoft.com/office/officeart/2008/layout/VerticalCurvedList"/>
    <dgm:cxn modelId="{C95EB214-D449-4A7E-9FD1-A7CDBA166413}" type="presParOf" srcId="{0A799A0A-9B01-4D28-8AC8-D609A9BB6EFC}" destId="{31AF4D7A-AA3C-4419-9B28-534DF5ECA913}" srcOrd="1" destOrd="0" presId="urn:microsoft.com/office/officeart/2008/layout/VerticalCurvedList"/>
    <dgm:cxn modelId="{E447EDD9-B776-4EC5-9255-D59CE2E69B6D}" type="presParOf" srcId="{0A799A0A-9B01-4D28-8AC8-D609A9BB6EFC}" destId="{30D602D2-5C95-4566-BF67-40E656BF737A}" srcOrd="2" destOrd="0" presId="urn:microsoft.com/office/officeart/2008/layout/VerticalCurvedList"/>
    <dgm:cxn modelId="{E5223080-54DE-4939-87FA-BF4ECD339916}" type="presParOf" srcId="{30D602D2-5C95-4566-BF67-40E656BF737A}" destId="{06785D55-BCA2-4185-9621-8DEDAD35B29A}" srcOrd="0" destOrd="0" presId="urn:microsoft.com/office/officeart/2008/layout/VerticalCurvedList"/>
    <dgm:cxn modelId="{F1EA192E-DF63-4F40-9C2A-5A024BB2FE97}" type="presParOf" srcId="{0A799A0A-9B01-4D28-8AC8-D609A9BB6EFC}" destId="{62B50E67-4CD3-48E5-BAD6-6D757188BFDB}" srcOrd="3" destOrd="0" presId="urn:microsoft.com/office/officeart/2008/layout/VerticalCurvedList"/>
    <dgm:cxn modelId="{207FA8C4-98AB-4118-8673-CBD47D1D9D4E}" type="presParOf" srcId="{0A799A0A-9B01-4D28-8AC8-D609A9BB6EFC}" destId="{1AD198D6-CE22-424E-9712-875A06FA3295}" srcOrd="4" destOrd="0" presId="urn:microsoft.com/office/officeart/2008/layout/VerticalCurvedList"/>
    <dgm:cxn modelId="{4E9C013D-DF11-425B-AD58-553E18F4286F}" type="presParOf" srcId="{1AD198D6-CE22-424E-9712-875A06FA3295}" destId="{636F4625-2D6C-484C-B078-674DA3BE42B1}" srcOrd="0" destOrd="0" presId="urn:microsoft.com/office/officeart/2008/layout/VerticalCurvedList"/>
    <dgm:cxn modelId="{32A1016F-B667-4735-AEA0-28C83109D50B}" type="presParOf" srcId="{0A799A0A-9B01-4D28-8AC8-D609A9BB6EFC}" destId="{B5552693-303A-45C1-A397-D21BA9378065}" srcOrd="5" destOrd="0" presId="urn:microsoft.com/office/officeart/2008/layout/VerticalCurvedList"/>
    <dgm:cxn modelId="{B6F360E1-565A-4592-B63B-AA26DE077A37}" type="presParOf" srcId="{0A799A0A-9B01-4D28-8AC8-D609A9BB6EFC}" destId="{F5464463-3C5A-4757-A461-262C74833288}" srcOrd="6" destOrd="0" presId="urn:microsoft.com/office/officeart/2008/layout/VerticalCurvedList"/>
    <dgm:cxn modelId="{EC1FBFC4-7FBB-473B-B19D-415865863EA5}" type="presParOf" srcId="{F5464463-3C5A-4757-A461-262C74833288}" destId="{2B2E04C5-B67E-4012-925B-8C476D6DCDBC}" srcOrd="0" destOrd="0" presId="urn:microsoft.com/office/officeart/2008/layout/VerticalCurvedList"/>
    <dgm:cxn modelId="{33A9180A-D7FB-45A2-9634-6B6FAB4B4857}" type="presParOf" srcId="{0A799A0A-9B01-4D28-8AC8-D609A9BB6EFC}" destId="{8994B2BE-3390-4B7D-881C-FBE2A0EF409C}" srcOrd="7" destOrd="0" presId="urn:microsoft.com/office/officeart/2008/layout/VerticalCurvedList"/>
    <dgm:cxn modelId="{B633F064-E25D-4F22-8E7D-6F1DA5766F5C}" type="presParOf" srcId="{0A799A0A-9B01-4D28-8AC8-D609A9BB6EFC}" destId="{6D1EA7BF-A912-4983-8D22-E4F06171D8C4}" srcOrd="8" destOrd="0" presId="urn:microsoft.com/office/officeart/2008/layout/VerticalCurvedList"/>
    <dgm:cxn modelId="{6097F46E-9D94-4DE2-8304-7A482865C99F}" type="presParOf" srcId="{6D1EA7BF-A912-4983-8D22-E4F06171D8C4}" destId="{3B7D4694-2BD9-49BE-9945-24D9C2368CA5}" srcOrd="0" destOrd="0" presId="urn:microsoft.com/office/officeart/2008/layout/VerticalCurvedList"/>
    <dgm:cxn modelId="{89C426FE-28AA-424A-A0C2-C87A89C9CA0A}" type="presParOf" srcId="{0A799A0A-9B01-4D28-8AC8-D609A9BB6EFC}" destId="{63170470-EC85-4D7A-977A-85ED21904BB5}" srcOrd="9" destOrd="0" presId="urn:microsoft.com/office/officeart/2008/layout/VerticalCurvedList"/>
    <dgm:cxn modelId="{B559345F-B8B8-474C-8B8B-ED196E8BEB28}" type="presParOf" srcId="{0A799A0A-9B01-4D28-8AC8-D609A9BB6EFC}" destId="{905D9AF2-2B47-4A23-B2AF-F289F5A85A91}" srcOrd="10" destOrd="0" presId="urn:microsoft.com/office/officeart/2008/layout/VerticalCurvedList"/>
    <dgm:cxn modelId="{A22B1F59-0E24-4891-B04F-FF725702A8F7}" type="presParOf" srcId="{905D9AF2-2B47-4A23-B2AF-F289F5A85A91}" destId="{1F27BE30-7E71-4225-B709-DAD34C5483C2}" srcOrd="0" destOrd="0" presId="urn:microsoft.com/office/officeart/2008/layout/VerticalCurvedList"/>
    <dgm:cxn modelId="{646FC198-7008-4A71-8377-3F730848941C}" type="presParOf" srcId="{0A799A0A-9B01-4D28-8AC8-D609A9BB6EFC}" destId="{0DDC37B8-3441-4D1B-BFFE-FE0A2D27B0C5}" srcOrd="11" destOrd="0" presId="urn:microsoft.com/office/officeart/2008/layout/VerticalCurvedList"/>
    <dgm:cxn modelId="{D58A21C2-5A6E-486C-AEAC-B3AA668BB683}" type="presParOf" srcId="{0A799A0A-9B01-4D28-8AC8-D609A9BB6EFC}" destId="{59E071F6-BC93-4C26-89B1-6896B66F39B6}" srcOrd="12" destOrd="0" presId="urn:microsoft.com/office/officeart/2008/layout/VerticalCurvedList"/>
    <dgm:cxn modelId="{0B2B5CE6-1866-4A26-95BB-D7E7A666DB13}" type="presParOf" srcId="{59E071F6-BC93-4C26-89B1-6896B66F39B6}" destId="{96E85E77-29A4-4216-9D7F-91E2BD9B90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67EDDB-393B-4EB0-BE1F-01A4855F5148}" type="doc">
      <dgm:prSet loTypeId="urn:microsoft.com/office/officeart/2008/layout/VerticalCurvedList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F7FF7D6-1621-4F06-9B8F-FEAD17CD6324}">
      <dgm:prSet phldrT="[Texto]" custT="1"/>
      <dgm:spPr/>
      <dgm:t>
        <a:bodyPr/>
        <a:lstStyle/>
        <a:p>
          <a:r>
            <a:rPr lang="es-ES" sz="2000" b="1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Lectura i </a:t>
          </a:r>
          <a:r>
            <a:rPr lang="es-ES" sz="2000" b="1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aprovació</a:t>
          </a:r>
          <a:r>
            <a:rPr lang="es-ES" sz="2000" b="1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</a:t>
          </a:r>
          <a:r>
            <a:rPr lang="es-ES" sz="2000" b="1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l’acta</a:t>
          </a:r>
          <a:r>
            <a:rPr lang="es-ES" sz="2000" b="1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</a:t>
          </a:r>
          <a:r>
            <a:rPr lang="es-ES" sz="2000" b="1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l’assemblea</a:t>
          </a:r>
          <a:r>
            <a:rPr lang="es-ES" sz="2000" b="1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anterior (28/10/2021) </a:t>
          </a:r>
          <a:endParaRPr lang="es-ES" sz="2000" b="1" u="none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8619ABF1-47D8-4DBD-9515-77F3A79579A9}" type="parTrans" cxnId="{70CBE1F5-C7D3-4DF5-9E91-450CF1EB24F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EADAE7EE-7AEF-44F2-A136-EA51DF454549}" type="sibTrans" cxnId="{70CBE1F5-C7D3-4DF5-9E91-450CF1EB24F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48D7E88-1413-4836-B818-238DE222FC22}">
      <dgm:prSet phldrT="[Texto]" custT="1"/>
      <dgm:spPr/>
      <dgm:t>
        <a:bodyPr/>
        <a:lstStyle/>
        <a:p>
          <a:r>
            <a:rPr lang="es-ES_tradnl" sz="2000" b="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Informe del </a:t>
          </a:r>
          <a:r>
            <a:rPr lang="es-ES_tradnl" sz="2000" b="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curs</a:t>
          </a:r>
          <a:r>
            <a:rPr lang="es-ES_tradnl" sz="2000" b="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2021-2022</a:t>
          </a:r>
          <a:endParaRPr lang="es-ES" sz="2000" b="0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58F5C6D7-D561-44D8-B64D-098B61DAE0B8}" type="parTrans" cxnId="{8239B3B0-8635-4B29-9C4A-09FA9749762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D3935C37-2BC6-4781-8213-F99368DB0446}" type="sibTrans" cxnId="{8239B3B0-8635-4B29-9C4A-09FA9749762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75248F04-9EB0-458D-B4C6-3B6D0141F828}">
      <dgm:prSet phldrT="[Texto]" custT="1"/>
      <dgm:spPr/>
      <dgm:t>
        <a:bodyPr/>
        <a:lstStyle/>
        <a:p>
          <a:r>
            <a:rPr lang="ca-ES" sz="2000" dirty="0">
              <a:solidFill>
                <a:schemeClr val="tx2">
                  <a:lumMod val="50000"/>
                </a:schemeClr>
              </a:solidFill>
              <a:latin typeface="+mn-lt"/>
            </a:rPr>
            <a:t>Projectes curs 2022-2023</a:t>
          </a:r>
          <a:endParaRPr lang="es-ES" sz="2000" b="0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1E8BF467-2D0C-4565-955C-721162414CAC}" type="parTrans" cxnId="{5353A9FC-C9AF-4030-BC92-DBA64C3C674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8E5D94E-3A52-4F15-AF46-17AB359B685B}" type="sibTrans" cxnId="{5353A9FC-C9AF-4030-BC92-DBA64C3C674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EF934EFE-A984-4C99-9EE5-33C967EE8D4E}">
      <dgm:prSet phldrT="[Texto]" custT="1"/>
      <dgm:spPr/>
      <dgm:t>
        <a:bodyPr/>
        <a:lstStyle/>
        <a:p>
          <a:r>
            <a:rPr lang="ca-ES" sz="2000" dirty="0">
              <a:solidFill>
                <a:schemeClr val="tx2">
                  <a:lumMod val="50000"/>
                </a:schemeClr>
              </a:solidFill>
            </a:rPr>
            <a:t>Aprovació dels comptes curs 2021-2022 i pressupost curs 2022-2023</a:t>
          </a:r>
          <a:endParaRPr lang="es-ES" sz="2000" b="0" u="none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85DE2170-4802-4770-89FE-347FA0822A74}" type="parTrans" cxnId="{09A60188-9422-46F0-83A2-6059E966BB33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A42D357-4A4E-4CA3-B46B-B56F67FD3CB5}" type="sibTrans" cxnId="{09A60188-9422-46F0-83A2-6059E966BB33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796D98C-DD5B-493D-9CFA-91E077F0F707}">
      <dgm:prSet phldrT="[Texto]" custT="1"/>
      <dgm:spPr/>
      <dgm:t>
        <a:bodyPr/>
        <a:lstStyle/>
        <a:p>
          <a:r>
            <a:rPr lang="es-ES_tradnl" sz="2000" b="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Precs</a:t>
          </a:r>
          <a:r>
            <a:rPr lang="es-ES_tradnl" sz="2000" b="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i preguntes</a:t>
          </a:r>
          <a:endParaRPr lang="es-ES" sz="2000" b="0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75B52E48-DE0F-4284-A247-8AF1D322E63E}" type="parTrans" cxnId="{7C3CAF7F-5479-414A-BCDD-E14CC15C73F9}">
      <dgm:prSet/>
      <dgm:spPr/>
      <dgm:t>
        <a:bodyPr/>
        <a:lstStyle/>
        <a:p>
          <a:endParaRPr lang="es-ES"/>
        </a:p>
      </dgm:t>
    </dgm:pt>
    <dgm:pt modelId="{8E82CE45-46C9-43B3-B22B-24A2F7DE1B0B}" type="sibTrans" cxnId="{7C3CAF7F-5479-414A-BCDD-E14CC15C73F9}">
      <dgm:prSet/>
      <dgm:spPr/>
      <dgm:t>
        <a:bodyPr/>
        <a:lstStyle/>
        <a:p>
          <a:endParaRPr lang="es-ES"/>
        </a:p>
      </dgm:t>
    </dgm:pt>
    <dgm:pt modelId="{84C085AD-E269-4F37-A587-58FB72CA18AA}">
      <dgm:prSet phldrT="[Texto]" custT="1"/>
      <dgm:spPr/>
      <dgm:t>
        <a:bodyPr/>
        <a:lstStyle/>
        <a:p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Presentació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i </a:t>
          </a:r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ratificació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</a:t>
          </a:r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dels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</a:t>
          </a:r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càrrecs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la junta actual</a:t>
          </a:r>
          <a:endParaRPr lang="es-ES" sz="2000" b="0" u="none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7EC7A5B8-4551-4048-AB1B-0B29939AEB6E}" type="parTrans" cxnId="{54002FFD-D9C7-41FA-AFD7-0000E847BE02}">
      <dgm:prSet/>
      <dgm:spPr/>
      <dgm:t>
        <a:bodyPr/>
        <a:lstStyle/>
        <a:p>
          <a:endParaRPr lang="es-ES"/>
        </a:p>
      </dgm:t>
    </dgm:pt>
    <dgm:pt modelId="{D0BAFE51-C01F-4880-91FC-8EFFE18EDC04}" type="sibTrans" cxnId="{54002FFD-D9C7-41FA-AFD7-0000E847BE02}">
      <dgm:prSet/>
      <dgm:spPr/>
      <dgm:t>
        <a:bodyPr/>
        <a:lstStyle/>
        <a:p>
          <a:endParaRPr lang="es-ES"/>
        </a:p>
      </dgm:t>
    </dgm:pt>
    <dgm:pt modelId="{85A51184-79DF-4DF8-859E-4A6FBE17AE41}" type="pres">
      <dgm:prSet presAssocID="{0B67EDDB-393B-4EB0-BE1F-01A4855F5148}" presName="Name0" presStyleCnt="0">
        <dgm:presLayoutVars>
          <dgm:chMax val="7"/>
          <dgm:chPref val="7"/>
          <dgm:dir/>
        </dgm:presLayoutVars>
      </dgm:prSet>
      <dgm:spPr/>
    </dgm:pt>
    <dgm:pt modelId="{0A799A0A-9B01-4D28-8AC8-D609A9BB6EFC}" type="pres">
      <dgm:prSet presAssocID="{0B67EDDB-393B-4EB0-BE1F-01A4855F5148}" presName="Name1" presStyleCnt="0"/>
      <dgm:spPr/>
    </dgm:pt>
    <dgm:pt modelId="{DC7743D5-A6A7-4A16-9433-BFA93F5CA8D6}" type="pres">
      <dgm:prSet presAssocID="{0B67EDDB-393B-4EB0-BE1F-01A4855F5148}" presName="cycle" presStyleCnt="0"/>
      <dgm:spPr/>
    </dgm:pt>
    <dgm:pt modelId="{2608C4A5-D081-4204-AA7F-D77D950843F8}" type="pres">
      <dgm:prSet presAssocID="{0B67EDDB-393B-4EB0-BE1F-01A4855F5148}" presName="srcNode" presStyleLbl="node1" presStyleIdx="0" presStyleCnt="6"/>
      <dgm:spPr/>
    </dgm:pt>
    <dgm:pt modelId="{B4085F9B-D64C-4999-A1AD-7CCF5FC7BA18}" type="pres">
      <dgm:prSet presAssocID="{0B67EDDB-393B-4EB0-BE1F-01A4855F5148}" presName="conn" presStyleLbl="parChTrans1D2" presStyleIdx="0" presStyleCnt="1"/>
      <dgm:spPr/>
    </dgm:pt>
    <dgm:pt modelId="{1134A768-5F4B-455C-A873-2B9F3DE01C72}" type="pres">
      <dgm:prSet presAssocID="{0B67EDDB-393B-4EB0-BE1F-01A4855F5148}" presName="extraNode" presStyleLbl="node1" presStyleIdx="0" presStyleCnt="6"/>
      <dgm:spPr/>
    </dgm:pt>
    <dgm:pt modelId="{0F1B116F-81FF-4003-AA8A-20690ACF09A6}" type="pres">
      <dgm:prSet presAssocID="{0B67EDDB-393B-4EB0-BE1F-01A4855F5148}" presName="dstNode" presStyleLbl="node1" presStyleIdx="0" presStyleCnt="6"/>
      <dgm:spPr/>
    </dgm:pt>
    <dgm:pt modelId="{31AF4D7A-AA3C-4419-9B28-534DF5ECA913}" type="pres">
      <dgm:prSet presAssocID="{5F7FF7D6-1621-4F06-9B8F-FEAD17CD6324}" presName="text_1" presStyleLbl="node1" presStyleIdx="0" presStyleCnt="6">
        <dgm:presLayoutVars>
          <dgm:bulletEnabled val="1"/>
        </dgm:presLayoutVars>
      </dgm:prSet>
      <dgm:spPr/>
    </dgm:pt>
    <dgm:pt modelId="{30D602D2-5C95-4566-BF67-40E656BF737A}" type="pres">
      <dgm:prSet presAssocID="{5F7FF7D6-1621-4F06-9B8F-FEAD17CD6324}" presName="accent_1" presStyleCnt="0"/>
      <dgm:spPr/>
    </dgm:pt>
    <dgm:pt modelId="{06785D55-BCA2-4185-9621-8DEDAD35B29A}" type="pres">
      <dgm:prSet presAssocID="{5F7FF7D6-1621-4F06-9B8F-FEAD17CD6324}" presName="accentRepeatNode" presStyleLbl="solidFgAcc1" presStyleIdx="0" presStyleCnt="6"/>
      <dgm:spPr/>
    </dgm:pt>
    <dgm:pt modelId="{62B50E67-4CD3-48E5-BAD6-6D757188BFDB}" type="pres">
      <dgm:prSet presAssocID="{84C085AD-E269-4F37-A587-58FB72CA18AA}" presName="text_2" presStyleLbl="node1" presStyleIdx="1" presStyleCnt="6">
        <dgm:presLayoutVars>
          <dgm:bulletEnabled val="1"/>
        </dgm:presLayoutVars>
      </dgm:prSet>
      <dgm:spPr/>
    </dgm:pt>
    <dgm:pt modelId="{1AD198D6-CE22-424E-9712-875A06FA3295}" type="pres">
      <dgm:prSet presAssocID="{84C085AD-E269-4F37-A587-58FB72CA18AA}" presName="accent_2" presStyleCnt="0"/>
      <dgm:spPr/>
    </dgm:pt>
    <dgm:pt modelId="{636F4625-2D6C-484C-B078-674DA3BE42B1}" type="pres">
      <dgm:prSet presAssocID="{84C085AD-E269-4F37-A587-58FB72CA18AA}" presName="accentRepeatNode" presStyleLbl="solidFgAcc1" presStyleIdx="1" presStyleCnt="6"/>
      <dgm:spPr/>
    </dgm:pt>
    <dgm:pt modelId="{B5552693-303A-45C1-A397-D21BA9378065}" type="pres">
      <dgm:prSet presAssocID="{848D7E88-1413-4836-B818-238DE222FC22}" presName="text_3" presStyleLbl="node1" presStyleIdx="2" presStyleCnt="6">
        <dgm:presLayoutVars>
          <dgm:bulletEnabled val="1"/>
        </dgm:presLayoutVars>
      </dgm:prSet>
      <dgm:spPr/>
    </dgm:pt>
    <dgm:pt modelId="{F5464463-3C5A-4757-A461-262C74833288}" type="pres">
      <dgm:prSet presAssocID="{848D7E88-1413-4836-B818-238DE222FC22}" presName="accent_3" presStyleCnt="0"/>
      <dgm:spPr/>
    </dgm:pt>
    <dgm:pt modelId="{2B2E04C5-B67E-4012-925B-8C476D6DCDBC}" type="pres">
      <dgm:prSet presAssocID="{848D7E88-1413-4836-B818-238DE222FC22}" presName="accentRepeatNode" presStyleLbl="solidFgAcc1" presStyleIdx="2" presStyleCnt="6"/>
      <dgm:spPr/>
    </dgm:pt>
    <dgm:pt modelId="{8994B2BE-3390-4B7D-881C-FBE2A0EF409C}" type="pres">
      <dgm:prSet presAssocID="{75248F04-9EB0-458D-B4C6-3B6D0141F828}" presName="text_4" presStyleLbl="node1" presStyleIdx="3" presStyleCnt="6">
        <dgm:presLayoutVars>
          <dgm:bulletEnabled val="1"/>
        </dgm:presLayoutVars>
      </dgm:prSet>
      <dgm:spPr/>
    </dgm:pt>
    <dgm:pt modelId="{6D1EA7BF-A912-4983-8D22-E4F06171D8C4}" type="pres">
      <dgm:prSet presAssocID="{75248F04-9EB0-458D-B4C6-3B6D0141F828}" presName="accent_4" presStyleCnt="0"/>
      <dgm:spPr/>
    </dgm:pt>
    <dgm:pt modelId="{3B7D4694-2BD9-49BE-9945-24D9C2368CA5}" type="pres">
      <dgm:prSet presAssocID="{75248F04-9EB0-458D-B4C6-3B6D0141F828}" presName="accentRepeatNode" presStyleLbl="solidFgAcc1" presStyleIdx="3" presStyleCnt="6"/>
      <dgm:spPr/>
    </dgm:pt>
    <dgm:pt modelId="{63170470-EC85-4D7A-977A-85ED21904BB5}" type="pres">
      <dgm:prSet presAssocID="{EF934EFE-A984-4C99-9EE5-33C967EE8D4E}" presName="text_5" presStyleLbl="node1" presStyleIdx="4" presStyleCnt="6">
        <dgm:presLayoutVars>
          <dgm:bulletEnabled val="1"/>
        </dgm:presLayoutVars>
      </dgm:prSet>
      <dgm:spPr/>
    </dgm:pt>
    <dgm:pt modelId="{905D9AF2-2B47-4A23-B2AF-F289F5A85A91}" type="pres">
      <dgm:prSet presAssocID="{EF934EFE-A984-4C99-9EE5-33C967EE8D4E}" presName="accent_5" presStyleCnt="0"/>
      <dgm:spPr/>
    </dgm:pt>
    <dgm:pt modelId="{1F27BE30-7E71-4225-B709-DAD34C5483C2}" type="pres">
      <dgm:prSet presAssocID="{EF934EFE-A984-4C99-9EE5-33C967EE8D4E}" presName="accentRepeatNode" presStyleLbl="solidFgAcc1" presStyleIdx="4" presStyleCnt="6"/>
      <dgm:spPr/>
    </dgm:pt>
    <dgm:pt modelId="{0DDC37B8-3441-4D1B-BFFE-FE0A2D27B0C5}" type="pres">
      <dgm:prSet presAssocID="{8796D98C-DD5B-493D-9CFA-91E077F0F707}" presName="text_6" presStyleLbl="node1" presStyleIdx="5" presStyleCnt="6">
        <dgm:presLayoutVars>
          <dgm:bulletEnabled val="1"/>
        </dgm:presLayoutVars>
      </dgm:prSet>
      <dgm:spPr/>
    </dgm:pt>
    <dgm:pt modelId="{59E071F6-BC93-4C26-89B1-6896B66F39B6}" type="pres">
      <dgm:prSet presAssocID="{8796D98C-DD5B-493D-9CFA-91E077F0F707}" presName="accent_6" presStyleCnt="0"/>
      <dgm:spPr/>
    </dgm:pt>
    <dgm:pt modelId="{96E85E77-29A4-4216-9D7F-91E2BD9B909E}" type="pres">
      <dgm:prSet presAssocID="{8796D98C-DD5B-493D-9CFA-91E077F0F707}" presName="accentRepeatNode" presStyleLbl="solidFgAcc1" presStyleIdx="5" presStyleCnt="6"/>
      <dgm:spPr/>
    </dgm:pt>
  </dgm:ptLst>
  <dgm:cxnLst>
    <dgm:cxn modelId="{22EC4C0F-E552-466D-A377-185B85013C40}" type="presOf" srcId="{EADAE7EE-7AEF-44F2-A136-EA51DF454549}" destId="{B4085F9B-D64C-4999-A1AD-7CCF5FC7BA18}" srcOrd="0" destOrd="0" presId="urn:microsoft.com/office/officeart/2008/layout/VerticalCurvedList"/>
    <dgm:cxn modelId="{0E502C14-4E82-48F0-A01E-C2177FF924F4}" type="presOf" srcId="{0B67EDDB-393B-4EB0-BE1F-01A4855F5148}" destId="{85A51184-79DF-4DF8-859E-4A6FBE17AE41}" srcOrd="0" destOrd="0" presId="urn:microsoft.com/office/officeart/2008/layout/VerticalCurvedList"/>
    <dgm:cxn modelId="{4328501F-FC4D-4974-8A8C-9F9887AE3BA6}" type="presOf" srcId="{75248F04-9EB0-458D-B4C6-3B6D0141F828}" destId="{8994B2BE-3390-4B7D-881C-FBE2A0EF409C}" srcOrd="0" destOrd="0" presId="urn:microsoft.com/office/officeart/2008/layout/VerticalCurvedList"/>
    <dgm:cxn modelId="{7C3CAF7F-5479-414A-BCDD-E14CC15C73F9}" srcId="{0B67EDDB-393B-4EB0-BE1F-01A4855F5148}" destId="{8796D98C-DD5B-493D-9CFA-91E077F0F707}" srcOrd="5" destOrd="0" parTransId="{75B52E48-DE0F-4284-A247-8AF1D322E63E}" sibTransId="{8E82CE45-46C9-43B3-B22B-24A2F7DE1B0B}"/>
    <dgm:cxn modelId="{09A60188-9422-46F0-83A2-6059E966BB33}" srcId="{0B67EDDB-393B-4EB0-BE1F-01A4855F5148}" destId="{EF934EFE-A984-4C99-9EE5-33C967EE8D4E}" srcOrd="4" destOrd="0" parTransId="{85DE2170-4802-4770-89FE-347FA0822A74}" sibTransId="{8A42D357-4A4E-4CA3-B46B-B56F67FD3CB5}"/>
    <dgm:cxn modelId="{25E88997-435D-412D-97DD-8861FAB803BF}" type="presOf" srcId="{84C085AD-E269-4F37-A587-58FB72CA18AA}" destId="{62B50E67-4CD3-48E5-BAD6-6D757188BFDB}" srcOrd="0" destOrd="0" presId="urn:microsoft.com/office/officeart/2008/layout/VerticalCurvedList"/>
    <dgm:cxn modelId="{8239B3B0-8635-4B29-9C4A-09FA9749762C}" srcId="{0B67EDDB-393B-4EB0-BE1F-01A4855F5148}" destId="{848D7E88-1413-4836-B818-238DE222FC22}" srcOrd="2" destOrd="0" parTransId="{58F5C6D7-D561-44D8-B64D-098B61DAE0B8}" sibTransId="{D3935C37-2BC6-4781-8213-F99368DB0446}"/>
    <dgm:cxn modelId="{BD0FFDC3-CE09-4978-8582-0950E4F1A499}" type="presOf" srcId="{848D7E88-1413-4836-B818-238DE222FC22}" destId="{B5552693-303A-45C1-A397-D21BA9378065}" srcOrd="0" destOrd="0" presId="urn:microsoft.com/office/officeart/2008/layout/VerticalCurvedList"/>
    <dgm:cxn modelId="{AC5458CB-E9C1-4BC9-8081-0E649064285D}" type="presOf" srcId="{5F7FF7D6-1621-4F06-9B8F-FEAD17CD6324}" destId="{31AF4D7A-AA3C-4419-9B28-534DF5ECA913}" srcOrd="0" destOrd="0" presId="urn:microsoft.com/office/officeart/2008/layout/VerticalCurvedList"/>
    <dgm:cxn modelId="{C21ED8CB-44DC-4686-998E-576222BEDD8E}" type="presOf" srcId="{EF934EFE-A984-4C99-9EE5-33C967EE8D4E}" destId="{63170470-EC85-4D7A-977A-85ED21904BB5}" srcOrd="0" destOrd="0" presId="urn:microsoft.com/office/officeart/2008/layout/VerticalCurvedList"/>
    <dgm:cxn modelId="{9767B9DE-4175-4375-B483-CE96AD33DC35}" type="presOf" srcId="{8796D98C-DD5B-493D-9CFA-91E077F0F707}" destId="{0DDC37B8-3441-4D1B-BFFE-FE0A2D27B0C5}" srcOrd="0" destOrd="0" presId="urn:microsoft.com/office/officeart/2008/layout/VerticalCurvedList"/>
    <dgm:cxn modelId="{70CBE1F5-C7D3-4DF5-9E91-450CF1EB24FF}" srcId="{0B67EDDB-393B-4EB0-BE1F-01A4855F5148}" destId="{5F7FF7D6-1621-4F06-9B8F-FEAD17CD6324}" srcOrd="0" destOrd="0" parTransId="{8619ABF1-47D8-4DBD-9515-77F3A79579A9}" sibTransId="{EADAE7EE-7AEF-44F2-A136-EA51DF454549}"/>
    <dgm:cxn modelId="{5353A9FC-C9AF-4030-BC92-DBA64C3C6749}" srcId="{0B67EDDB-393B-4EB0-BE1F-01A4855F5148}" destId="{75248F04-9EB0-458D-B4C6-3B6D0141F828}" srcOrd="3" destOrd="0" parTransId="{1E8BF467-2D0C-4565-955C-721162414CAC}" sibTransId="{F8E5D94E-3A52-4F15-AF46-17AB359B685B}"/>
    <dgm:cxn modelId="{54002FFD-D9C7-41FA-AFD7-0000E847BE02}" srcId="{0B67EDDB-393B-4EB0-BE1F-01A4855F5148}" destId="{84C085AD-E269-4F37-A587-58FB72CA18AA}" srcOrd="1" destOrd="0" parTransId="{7EC7A5B8-4551-4048-AB1B-0B29939AEB6E}" sibTransId="{D0BAFE51-C01F-4880-91FC-8EFFE18EDC04}"/>
    <dgm:cxn modelId="{F8FEDBA9-004C-4759-A83B-1EC15AFA7826}" type="presParOf" srcId="{85A51184-79DF-4DF8-859E-4A6FBE17AE41}" destId="{0A799A0A-9B01-4D28-8AC8-D609A9BB6EFC}" srcOrd="0" destOrd="0" presId="urn:microsoft.com/office/officeart/2008/layout/VerticalCurvedList"/>
    <dgm:cxn modelId="{9589AE78-76C1-4924-BC26-40056FB5CF5A}" type="presParOf" srcId="{0A799A0A-9B01-4D28-8AC8-D609A9BB6EFC}" destId="{DC7743D5-A6A7-4A16-9433-BFA93F5CA8D6}" srcOrd="0" destOrd="0" presId="urn:microsoft.com/office/officeart/2008/layout/VerticalCurvedList"/>
    <dgm:cxn modelId="{BA3625B3-1551-450B-AC93-D2FAF704F094}" type="presParOf" srcId="{DC7743D5-A6A7-4A16-9433-BFA93F5CA8D6}" destId="{2608C4A5-D081-4204-AA7F-D77D950843F8}" srcOrd="0" destOrd="0" presId="urn:microsoft.com/office/officeart/2008/layout/VerticalCurvedList"/>
    <dgm:cxn modelId="{0F6BD9A6-72CB-457A-AD11-D7BCB189158A}" type="presParOf" srcId="{DC7743D5-A6A7-4A16-9433-BFA93F5CA8D6}" destId="{B4085F9B-D64C-4999-A1AD-7CCF5FC7BA18}" srcOrd="1" destOrd="0" presId="urn:microsoft.com/office/officeart/2008/layout/VerticalCurvedList"/>
    <dgm:cxn modelId="{3E2E4DCB-C676-4268-B530-433AD1D7C26C}" type="presParOf" srcId="{DC7743D5-A6A7-4A16-9433-BFA93F5CA8D6}" destId="{1134A768-5F4B-455C-A873-2B9F3DE01C72}" srcOrd="2" destOrd="0" presId="urn:microsoft.com/office/officeart/2008/layout/VerticalCurvedList"/>
    <dgm:cxn modelId="{1E67E3A0-78DC-4281-B70E-CD5245315114}" type="presParOf" srcId="{DC7743D5-A6A7-4A16-9433-BFA93F5CA8D6}" destId="{0F1B116F-81FF-4003-AA8A-20690ACF09A6}" srcOrd="3" destOrd="0" presId="urn:microsoft.com/office/officeart/2008/layout/VerticalCurvedList"/>
    <dgm:cxn modelId="{C95EB214-D449-4A7E-9FD1-A7CDBA166413}" type="presParOf" srcId="{0A799A0A-9B01-4D28-8AC8-D609A9BB6EFC}" destId="{31AF4D7A-AA3C-4419-9B28-534DF5ECA913}" srcOrd="1" destOrd="0" presId="urn:microsoft.com/office/officeart/2008/layout/VerticalCurvedList"/>
    <dgm:cxn modelId="{E447EDD9-B776-4EC5-9255-D59CE2E69B6D}" type="presParOf" srcId="{0A799A0A-9B01-4D28-8AC8-D609A9BB6EFC}" destId="{30D602D2-5C95-4566-BF67-40E656BF737A}" srcOrd="2" destOrd="0" presId="urn:microsoft.com/office/officeart/2008/layout/VerticalCurvedList"/>
    <dgm:cxn modelId="{E5223080-54DE-4939-87FA-BF4ECD339916}" type="presParOf" srcId="{30D602D2-5C95-4566-BF67-40E656BF737A}" destId="{06785D55-BCA2-4185-9621-8DEDAD35B29A}" srcOrd="0" destOrd="0" presId="urn:microsoft.com/office/officeart/2008/layout/VerticalCurvedList"/>
    <dgm:cxn modelId="{F1EA192E-DF63-4F40-9C2A-5A024BB2FE97}" type="presParOf" srcId="{0A799A0A-9B01-4D28-8AC8-D609A9BB6EFC}" destId="{62B50E67-4CD3-48E5-BAD6-6D757188BFDB}" srcOrd="3" destOrd="0" presId="urn:microsoft.com/office/officeart/2008/layout/VerticalCurvedList"/>
    <dgm:cxn modelId="{207FA8C4-98AB-4118-8673-CBD47D1D9D4E}" type="presParOf" srcId="{0A799A0A-9B01-4D28-8AC8-D609A9BB6EFC}" destId="{1AD198D6-CE22-424E-9712-875A06FA3295}" srcOrd="4" destOrd="0" presId="urn:microsoft.com/office/officeart/2008/layout/VerticalCurvedList"/>
    <dgm:cxn modelId="{4E9C013D-DF11-425B-AD58-553E18F4286F}" type="presParOf" srcId="{1AD198D6-CE22-424E-9712-875A06FA3295}" destId="{636F4625-2D6C-484C-B078-674DA3BE42B1}" srcOrd="0" destOrd="0" presId="urn:microsoft.com/office/officeart/2008/layout/VerticalCurvedList"/>
    <dgm:cxn modelId="{32A1016F-B667-4735-AEA0-28C83109D50B}" type="presParOf" srcId="{0A799A0A-9B01-4D28-8AC8-D609A9BB6EFC}" destId="{B5552693-303A-45C1-A397-D21BA9378065}" srcOrd="5" destOrd="0" presId="urn:microsoft.com/office/officeart/2008/layout/VerticalCurvedList"/>
    <dgm:cxn modelId="{B6F360E1-565A-4592-B63B-AA26DE077A37}" type="presParOf" srcId="{0A799A0A-9B01-4D28-8AC8-D609A9BB6EFC}" destId="{F5464463-3C5A-4757-A461-262C74833288}" srcOrd="6" destOrd="0" presId="urn:microsoft.com/office/officeart/2008/layout/VerticalCurvedList"/>
    <dgm:cxn modelId="{EC1FBFC4-7FBB-473B-B19D-415865863EA5}" type="presParOf" srcId="{F5464463-3C5A-4757-A461-262C74833288}" destId="{2B2E04C5-B67E-4012-925B-8C476D6DCDBC}" srcOrd="0" destOrd="0" presId="urn:microsoft.com/office/officeart/2008/layout/VerticalCurvedList"/>
    <dgm:cxn modelId="{33A9180A-D7FB-45A2-9634-6B6FAB4B4857}" type="presParOf" srcId="{0A799A0A-9B01-4D28-8AC8-D609A9BB6EFC}" destId="{8994B2BE-3390-4B7D-881C-FBE2A0EF409C}" srcOrd="7" destOrd="0" presId="urn:microsoft.com/office/officeart/2008/layout/VerticalCurvedList"/>
    <dgm:cxn modelId="{B633F064-E25D-4F22-8E7D-6F1DA5766F5C}" type="presParOf" srcId="{0A799A0A-9B01-4D28-8AC8-D609A9BB6EFC}" destId="{6D1EA7BF-A912-4983-8D22-E4F06171D8C4}" srcOrd="8" destOrd="0" presId="urn:microsoft.com/office/officeart/2008/layout/VerticalCurvedList"/>
    <dgm:cxn modelId="{6097F46E-9D94-4DE2-8304-7A482865C99F}" type="presParOf" srcId="{6D1EA7BF-A912-4983-8D22-E4F06171D8C4}" destId="{3B7D4694-2BD9-49BE-9945-24D9C2368CA5}" srcOrd="0" destOrd="0" presId="urn:microsoft.com/office/officeart/2008/layout/VerticalCurvedList"/>
    <dgm:cxn modelId="{89C426FE-28AA-424A-A0C2-C87A89C9CA0A}" type="presParOf" srcId="{0A799A0A-9B01-4D28-8AC8-D609A9BB6EFC}" destId="{63170470-EC85-4D7A-977A-85ED21904BB5}" srcOrd="9" destOrd="0" presId="urn:microsoft.com/office/officeart/2008/layout/VerticalCurvedList"/>
    <dgm:cxn modelId="{B559345F-B8B8-474C-8B8B-ED196E8BEB28}" type="presParOf" srcId="{0A799A0A-9B01-4D28-8AC8-D609A9BB6EFC}" destId="{905D9AF2-2B47-4A23-B2AF-F289F5A85A91}" srcOrd="10" destOrd="0" presId="urn:microsoft.com/office/officeart/2008/layout/VerticalCurvedList"/>
    <dgm:cxn modelId="{A22B1F59-0E24-4891-B04F-FF725702A8F7}" type="presParOf" srcId="{905D9AF2-2B47-4A23-B2AF-F289F5A85A91}" destId="{1F27BE30-7E71-4225-B709-DAD34C5483C2}" srcOrd="0" destOrd="0" presId="urn:microsoft.com/office/officeart/2008/layout/VerticalCurvedList"/>
    <dgm:cxn modelId="{646FC198-7008-4A71-8377-3F730848941C}" type="presParOf" srcId="{0A799A0A-9B01-4D28-8AC8-D609A9BB6EFC}" destId="{0DDC37B8-3441-4D1B-BFFE-FE0A2D27B0C5}" srcOrd="11" destOrd="0" presId="urn:microsoft.com/office/officeart/2008/layout/VerticalCurvedList"/>
    <dgm:cxn modelId="{D58A21C2-5A6E-486C-AEAC-B3AA668BB683}" type="presParOf" srcId="{0A799A0A-9B01-4D28-8AC8-D609A9BB6EFC}" destId="{59E071F6-BC93-4C26-89B1-6896B66F39B6}" srcOrd="12" destOrd="0" presId="urn:microsoft.com/office/officeart/2008/layout/VerticalCurvedList"/>
    <dgm:cxn modelId="{0B2B5CE6-1866-4A26-95BB-D7E7A666DB13}" type="presParOf" srcId="{59E071F6-BC93-4C26-89B1-6896B66F39B6}" destId="{96E85E77-29A4-4216-9D7F-91E2BD9B90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67EDDB-393B-4EB0-BE1F-01A4855F5148}" type="doc">
      <dgm:prSet loTypeId="urn:microsoft.com/office/officeart/2008/layout/VerticalCurvedList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F7FF7D6-1621-4F06-9B8F-FEAD17CD6324}">
      <dgm:prSet phldrT="[Texto]" custT="1"/>
      <dgm:spPr/>
      <dgm:t>
        <a:bodyPr/>
        <a:lstStyle/>
        <a:p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Lectura i </a:t>
          </a:r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aprovació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</a:t>
          </a:r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l’acta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</a:t>
          </a:r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l’assemblea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anterior (28/10/2021) </a:t>
          </a:r>
          <a:endParaRPr lang="es-ES" sz="2000" b="0" u="none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8619ABF1-47D8-4DBD-9515-77F3A79579A9}" type="parTrans" cxnId="{70CBE1F5-C7D3-4DF5-9E91-450CF1EB24F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EADAE7EE-7AEF-44F2-A136-EA51DF454549}" type="sibTrans" cxnId="{70CBE1F5-C7D3-4DF5-9E91-450CF1EB24F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48D7E88-1413-4836-B818-238DE222FC22}">
      <dgm:prSet phldrT="[Texto]" custT="1"/>
      <dgm:spPr/>
      <dgm:t>
        <a:bodyPr/>
        <a:lstStyle/>
        <a:p>
          <a:r>
            <a:rPr lang="es-ES_tradnl" sz="2000" b="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Informe del </a:t>
          </a:r>
          <a:r>
            <a:rPr lang="es-ES_tradnl" sz="2000" b="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curs</a:t>
          </a:r>
          <a:r>
            <a:rPr lang="es-ES_tradnl" sz="2000" b="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2021-2022</a:t>
          </a:r>
          <a:endParaRPr lang="es-ES" sz="2000" b="0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58F5C6D7-D561-44D8-B64D-098B61DAE0B8}" type="parTrans" cxnId="{8239B3B0-8635-4B29-9C4A-09FA9749762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D3935C37-2BC6-4781-8213-F99368DB0446}" type="sibTrans" cxnId="{8239B3B0-8635-4B29-9C4A-09FA9749762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75248F04-9EB0-458D-B4C6-3B6D0141F828}">
      <dgm:prSet phldrT="[Texto]" custT="1"/>
      <dgm:spPr/>
      <dgm:t>
        <a:bodyPr/>
        <a:lstStyle/>
        <a:p>
          <a:r>
            <a:rPr lang="ca-ES" sz="2000" dirty="0">
              <a:solidFill>
                <a:schemeClr val="tx2">
                  <a:lumMod val="50000"/>
                </a:schemeClr>
              </a:solidFill>
              <a:latin typeface="+mn-lt"/>
            </a:rPr>
            <a:t>Projectes curs 2022-2023</a:t>
          </a:r>
          <a:endParaRPr lang="es-ES" sz="2000" b="0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1E8BF467-2D0C-4565-955C-721162414CAC}" type="parTrans" cxnId="{5353A9FC-C9AF-4030-BC92-DBA64C3C674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8E5D94E-3A52-4F15-AF46-17AB359B685B}" type="sibTrans" cxnId="{5353A9FC-C9AF-4030-BC92-DBA64C3C674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EF934EFE-A984-4C99-9EE5-33C967EE8D4E}">
      <dgm:prSet phldrT="[Texto]" custT="1"/>
      <dgm:spPr/>
      <dgm:t>
        <a:bodyPr/>
        <a:lstStyle/>
        <a:p>
          <a:r>
            <a:rPr lang="ca-ES" sz="2000" dirty="0">
              <a:solidFill>
                <a:schemeClr val="tx2">
                  <a:lumMod val="50000"/>
                </a:schemeClr>
              </a:solidFill>
            </a:rPr>
            <a:t>Aprovació dels comptes curs 2021-2022 i pressupost curs 2022-2023</a:t>
          </a:r>
          <a:endParaRPr lang="es-ES" sz="2000" b="0" u="none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85DE2170-4802-4770-89FE-347FA0822A74}" type="parTrans" cxnId="{09A60188-9422-46F0-83A2-6059E966BB33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A42D357-4A4E-4CA3-B46B-B56F67FD3CB5}" type="sibTrans" cxnId="{09A60188-9422-46F0-83A2-6059E966BB33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796D98C-DD5B-493D-9CFA-91E077F0F707}">
      <dgm:prSet phldrT="[Texto]" custT="1"/>
      <dgm:spPr/>
      <dgm:t>
        <a:bodyPr/>
        <a:lstStyle/>
        <a:p>
          <a:r>
            <a:rPr lang="es-ES_tradnl" sz="2000" b="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Precs</a:t>
          </a:r>
          <a:r>
            <a:rPr lang="es-ES_tradnl" sz="2000" b="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i preguntes</a:t>
          </a:r>
          <a:endParaRPr lang="es-ES" sz="2000" b="0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75B52E48-DE0F-4284-A247-8AF1D322E63E}" type="parTrans" cxnId="{7C3CAF7F-5479-414A-BCDD-E14CC15C73F9}">
      <dgm:prSet/>
      <dgm:spPr/>
      <dgm:t>
        <a:bodyPr/>
        <a:lstStyle/>
        <a:p>
          <a:endParaRPr lang="es-ES"/>
        </a:p>
      </dgm:t>
    </dgm:pt>
    <dgm:pt modelId="{8E82CE45-46C9-43B3-B22B-24A2F7DE1B0B}" type="sibTrans" cxnId="{7C3CAF7F-5479-414A-BCDD-E14CC15C73F9}">
      <dgm:prSet/>
      <dgm:spPr/>
      <dgm:t>
        <a:bodyPr/>
        <a:lstStyle/>
        <a:p>
          <a:endParaRPr lang="es-ES"/>
        </a:p>
      </dgm:t>
    </dgm:pt>
    <dgm:pt modelId="{84C085AD-E269-4F37-A587-58FB72CA18AA}">
      <dgm:prSet phldrT="[Texto]" custT="1"/>
      <dgm:spPr/>
      <dgm:t>
        <a:bodyPr/>
        <a:lstStyle/>
        <a:p>
          <a:r>
            <a:rPr lang="es-ES" sz="2000" b="1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Presentació</a:t>
          </a:r>
          <a:r>
            <a:rPr lang="es-ES" sz="2000" b="1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i </a:t>
          </a:r>
          <a:r>
            <a:rPr lang="es-ES" sz="2000" b="1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ratificació</a:t>
          </a:r>
          <a:r>
            <a:rPr lang="es-ES" sz="2000" b="1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</a:t>
          </a:r>
          <a:r>
            <a:rPr lang="es-ES" sz="2000" b="1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dels</a:t>
          </a:r>
          <a:r>
            <a:rPr lang="es-ES" sz="2000" b="1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</a:t>
          </a:r>
          <a:r>
            <a:rPr lang="es-ES" sz="2000" b="1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càrrecs</a:t>
          </a:r>
          <a:r>
            <a:rPr lang="es-ES" sz="2000" b="1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la junta actual</a:t>
          </a:r>
          <a:endParaRPr lang="es-ES" sz="2000" b="1" u="none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7EC7A5B8-4551-4048-AB1B-0B29939AEB6E}" type="parTrans" cxnId="{54002FFD-D9C7-41FA-AFD7-0000E847BE02}">
      <dgm:prSet/>
      <dgm:spPr/>
      <dgm:t>
        <a:bodyPr/>
        <a:lstStyle/>
        <a:p>
          <a:endParaRPr lang="es-ES"/>
        </a:p>
      </dgm:t>
    </dgm:pt>
    <dgm:pt modelId="{D0BAFE51-C01F-4880-91FC-8EFFE18EDC04}" type="sibTrans" cxnId="{54002FFD-D9C7-41FA-AFD7-0000E847BE02}">
      <dgm:prSet/>
      <dgm:spPr/>
      <dgm:t>
        <a:bodyPr/>
        <a:lstStyle/>
        <a:p>
          <a:endParaRPr lang="es-ES"/>
        </a:p>
      </dgm:t>
    </dgm:pt>
    <dgm:pt modelId="{85A51184-79DF-4DF8-859E-4A6FBE17AE41}" type="pres">
      <dgm:prSet presAssocID="{0B67EDDB-393B-4EB0-BE1F-01A4855F5148}" presName="Name0" presStyleCnt="0">
        <dgm:presLayoutVars>
          <dgm:chMax val="7"/>
          <dgm:chPref val="7"/>
          <dgm:dir/>
        </dgm:presLayoutVars>
      </dgm:prSet>
      <dgm:spPr/>
    </dgm:pt>
    <dgm:pt modelId="{0A799A0A-9B01-4D28-8AC8-D609A9BB6EFC}" type="pres">
      <dgm:prSet presAssocID="{0B67EDDB-393B-4EB0-BE1F-01A4855F5148}" presName="Name1" presStyleCnt="0"/>
      <dgm:spPr/>
    </dgm:pt>
    <dgm:pt modelId="{DC7743D5-A6A7-4A16-9433-BFA93F5CA8D6}" type="pres">
      <dgm:prSet presAssocID="{0B67EDDB-393B-4EB0-BE1F-01A4855F5148}" presName="cycle" presStyleCnt="0"/>
      <dgm:spPr/>
    </dgm:pt>
    <dgm:pt modelId="{2608C4A5-D081-4204-AA7F-D77D950843F8}" type="pres">
      <dgm:prSet presAssocID="{0B67EDDB-393B-4EB0-BE1F-01A4855F5148}" presName="srcNode" presStyleLbl="node1" presStyleIdx="0" presStyleCnt="6"/>
      <dgm:spPr/>
    </dgm:pt>
    <dgm:pt modelId="{B4085F9B-D64C-4999-A1AD-7CCF5FC7BA18}" type="pres">
      <dgm:prSet presAssocID="{0B67EDDB-393B-4EB0-BE1F-01A4855F5148}" presName="conn" presStyleLbl="parChTrans1D2" presStyleIdx="0" presStyleCnt="1"/>
      <dgm:spPr/>
    </dgm:pt>
    <dgm:pt modelId="{1134A768-5F4B-455C-A873-2B9F3DE01C72}" type="pres">
      <dgm:prSet presAssocID="{0B67EDDB-393B-4EB0-BE1F-01A4855F5148}" presName="extraNode" presStyleLbl="node1" presStyleIdx="0" presStyleCnt="6"/>
      <dgm:spPr/>
    </dgm:pt>
    <dgm:pt modelId="{0F1B116F-81FF-4003-AA8A-20690ACF09A6}" type="pres">
      <dgm:prSet presAssocID="{0B67EDDB-393B-4EB0-BE1F-01A4855F5148}" presName="dstNode" presStyleLbl="node1" presStyleIdx="0" presStyleCnt="6"/>
      <dgm:spPr/>
    </dgm:pt>
    <dgm:pt modelId="{31AF4D7A-AA3C-4419-9B28-534DF5ECA913}" type="pres">
      <dgm:prSet presAssocID="{5F7FF7D6-1621-4F06-9B8F-FEAD17CD6324}" presName="text_1" presStyleLbl="node1" presStyleIdx="0" presStyleCnt="6">
        <dgm:presLayoutVars>
          <dgm:bulletEnabled val="1"/>
        </dgm:presLayoutVars>
      </dgm:prSet>
      <dgm:spPr/>
    </dgm:pt>
    <dgm:pt modelId="{30D602D2-5C95-4566-BF67-40E656BF737A}" type="pres">
      <dgm:prSet presAssocID="{5F7FF7D6-1621-4F06-9B8F-FEAD17CD6324}" presName="accent_1" presStyleCnt="0"/>
      <dgm:spPr/>
    </dgm:pt>
    <dgm:pt modelId="{06785D55-BCA2-4185-9621-8DEDAD35B29A}" type="pres">
      <dgm:prSet presAssocID="{5F7FF7D6-1621-4F06-9B8F-FEAD17CD6324}" presName="accentRepeatNode" presStyleLbl="solidFgAcc1" presStyleIdx="0" presStyleCnt="6"/>
      <dgm:spPr/>
    </dgm:pt>
    <dgm:pt modelId="{62B50E67-4CD3-48E5-BAD6-6D757188BFDB}" type="pres">
      <dgm:prSet presAssocID="{84C085AD-E269-4F37-A587-58FB72CA18AA}" presName="text_2" presStyleLbl="node1" presStyleIdx="1" presStyleCnt="6">
        <dgm:presLayoutVars>
          <dgm:bulletEnabled val="1"/>
        </dgm:presLayoutVars>
      </dgm:prSet>
      <dgm:spPr/>
    </dgm:pt>
    <dgm:pt modelId="{1AD198D6-CE22-424E-9712-875A06FA3295}" type="pres">
      <dgm:prSet presAssocID="{84C085AD-E269-4F37-A587-58FB72CA18AA}" presName="accent_2" presStyleCnt="0"/>
      <dgm:spPr/>
    </dgm:pt>
    <dgm:pt modelId="{636F4625-2D6C-484C-B078-674DA3BE42B1}" type="pres">
      <dgm:prSet presAssocID="{84C085AD-E269-4F37-A587-58FB72CA18AA}" presName="accentRepeatNode" presStyleLbl="solidFgAcc1" presStyleIdx="1" presStyleCnt="6"/>
      <dgm:spPr/>
    </dgm:pt>
    <dgm:pt modelId="{B5552693-303A-45C1-A397-D21BA9378065}" type="pres">
      <dgm:prSet presAssocID="{848D7E88-1413-4836-B818-238DE222FC22}" presName="text_3" presStyleLbl="node1" presStyleIdx="2" presStyleCnt="6">
        <dgm:presLayoutVars>
          <dgm:bulletEnabled val="1"/>
        </dgm:presLayoutVars>
      </dgm:prSet>
      <dgm:spPr/>
    </dgm:pt>
    <dgm:pt modelId="{F5464463-3C5A-4757-A461-262C74833288}" type="pres">
      <dgm:prSet presAssocID="{848D7E88-1413-4836-B818-238DE222FC22}" presName="accent_3" presStyleCnt="0"/>
      <dgm:spPr/>
    </dgm:pt>
    <dgm:pt modelId="{2B2E04C5-B67E-4012-925B-8C476D6DCDBC}" type="pres">
      <dgm:prSet presAssocID="{848D7E88-1413-4836-B818-238DE222FC22}" presName="accentRepeatNode" presStyleLbl="solidFgAcc1" presStyleIdx="2" presStyleCnt="6"/>
      <dgm:spPr/>
    </dgm:pt>
    <dgm:pt modelId="{8994B2BE-3390-4B7D-881C-FBE2A0EF409C}" type="pres">
      <dgm:prSet presAssocID="{75248F04-9EB0-458D-B4C6-3B6D0141F828}" presName="text_4" presStyleLbl="node1" presStyleIdx="3" presStyleCnt="6">
        <dgm:presLayoutVars>
          <dgm:bulletEnabled val="1"/>
        </dgm:presLayoutVars>
      </dgm:prSet>
      <dgm:spPr/>
    </dgm:pt>
    <dgm:pt modelId="{6D1EA7BF-A912-4983-8D22-E4F06171D8C4}" type="pres">
      <dgm:prSet presAssocID="{75248F04-9EB0-458D-B4C6-3B6D0141F828}" presName="accent_4" presStyleCnt="0"/>
      <dgm:spPr/>
    </dgm:pt>
    <dgm:pt modelId="{3B7D4694-2BD9-49BE-9945-24D9C2368CA5}" type="pres">
      <dgm:prSet presAssocID="{75248F04-9EB0-458D-B4C6-3B6D0141F828}" presName="accentRepeatNode" presStyleLbl="solidFgAcc1" presStyleIdx="3" presStyleCnt="6"/>
      <dgm:spPr/>
    </dgm:pt>
    <dgm:pt modelId="{63170470-EC85-4D7A-977A-85ED21904BB5}" type="pres">
      <dgm:prSet presAssocID="{EF934EFE-A984-4C99-9EE5-33C967EE8D4E}" presName="text_5" presStyleLbl="node1" presStyleIdx="4" presStyleCnt="6">
        <dgm:presLayoutVars>
          <dgm:bulletEnabled val="1"/>
        </dgm:presLayoutVars>
      </dgm:prSet>
      <dgm:spPr/>
    </dgm:pt>
    <dgm:pt modelId="{905D9AF2-2B47-4A23-B2AF-F289F5A85A91}" type="pres">
      <dgm:prSet presAssocID="{EF934EFE-A984-4C99-9EE5-33C967EE8D4E}" presName="accent_5" presStyleCnt="0"/>
      <dgm:spPr/>
    </dgm:pt>
    <dgm:pt modelId="{1F27BE30-7E71-4225-B709-DAD34C5483C2}" type="pres">
      <dgm:prSet presAssocID="{EF934EFE-A984-4C99-9EE5-33C967EE8D4E}" presName="accentRepeatNode" presStyleLbl="solidFgAcc1" presStyleIdx="4" presStyleCnt="6"/>
      <dgm:spPr/>
    </dgm:pt>
    <dgm:pt modelId="{0DDC37B8-3441-4D1B-BFFE-FE0A2D27B0C5}" type="pres">
      <dgm:prSet presAssocID="{8796D98C-DD5B-493D-9CFA-91E077F0F707}" presName="text_6" presStyleLbl="node1" presStyleIdx="5" presStyleCnt="6">
        <dgm:presLayoutVars>
          <dgm:bulletEnabled val="1"/>
        </dgm:presLayoutVars>
      </dgm:prSet>
      <dgm:spPr/>
    </dgm:pt>
    <dgm:pt modelId="{59E071F6-BC93-4C26-89B1-6896B66F39B6}" type="pres">
      <dgm:prSet presAssocID="{8796D98C-DD5B-493D-9CFA-91E077F0F707}" presName="accent_6" presStyleCnt="0"/>
      <dgm:spPr/>
    </dgm:pt>
    <dgm:pt modelId="{96E85E77-29A4-4216-9D7F-91E2BD9B909E}" type="pres">
      <dgm:prSet presAssocID="{8796D98C-DD5B-493D-9CFA-91E077F0F707}" presName="accentRepeatNode" presStyleLbl="solidFgAcc1" presStyleIdx="5" presStyleCnt="6"/>
      <dgm:spPr/>
    </dgm:pt>
  </dgm:ptLst>
  <dgm:cxnLst>
    <dgm:cxn modelId="{22EC4C0F-E552-466D-A377-185B85013C40}" type="presOf" srcId="{EADAE7EE-7AEF-44F2-A136-EA51DF454549}" destId="{B4085F9B-D64C-4999-A1AD-7CCF5FC7BA18}" srcOrd="0" destOrd="0" presId="urn:microsoft.com/office/officeart/2008/layout/VerticalCurvedList"/>
    <dgm:cxn modelId="{0E502C14-4E82-48F0-A01E-C2177FF924F4}" type="presOf" srcId="{0B67EDDB-393B-4EB0-BE1F-01A4855F5148}" destId="{85A51184-79DF-4DF8-859E-4A6FBE17AE41}" srcOrd="0" destOrd="0" presId="urn:microsoft.com/office/officeart/2008/layout/VerticalCurvedList"/>
    <dgm:cxn modelId="{4328501F-FC4D-4974-8A8C-9F9887AE3BA6}" type="presOf" srcId="{75248F04-9EB0-458D-B4C6-3B6D0141F828}" destId="{8994B2BE-3390-4B7D-881C-FBE2A0EF409C}" srcOrd="0" destOrd="0" presId="urn:microsoft.com/office/officeart/2008/layout/VerticalCurvedList"/>
    <dgm:cxn modelId="{7C3CAF7F-5479-414A-BCDD-E14CC15C73F9}" srcId="{0B67EDDB-393B-4EB0-BE1F-01A4855F5148}" destId="{8796D98C-DD5B-493D-9CFA-91E077F0F707}" srcOrd="5" destOrd="0" parTransId="{75B52E48-DE0F-4284-A247-8AF1D322E63E}" sibTransId="{8E82CE45-46C9-43B3-B22B-24A2F7DE1B0B}"/>
    <dgm:cxn modelId="{09A60188-9422-46F0-83A2-6059E966BB33}" srcId="{0B67EDDB-393B-4EB0-BE1F-01A4855F5148}" destId="{EF934EFE-A984-4C99-9EE5-33C967EE8D4E}" srcOrd="4" destOrd="0" parTransId="{85DE2170-4802-4770-89FE-347FA0822A74}" sibTransId="{8A42D357-4A4E-4CA3-B46B-B56F67FD3CB5}"/>
    <dgm:cxn modelId="{25E88997-435D-412D-97DD-8861FAB803BF}" type="presOf" srcId="{84C085AD-E269-4F37-A587-58FB72CA18AA}" destId="{62B50E67-4CD3-48E5-BAD6-6D757188BFDB}" srcOrd="0" destOrd="0" presId="urn:microsoft.com/office/officeart/2008/layout/VerticalCurvedList"/>
    <dgm:cxn modelId="{8239B3B0-8635-4B29-9C4A-09FA9749762C}" srcId="{0B67EDDB-393B-4EB0-BE1F-01A4855F5148}" destId="{848D7E88-1413-4836-B818-238DE222FC22}" srcOrd="2" destOrd="0" parTransId="{58F5C6D7-D561-44D8-B64D-098B61DAE0B8}" sibTransId="{D3935C37-2BC6-4781-8213-F99368DB0446}"/>
    <dgm:cxn modelId="{BD0FFDC3-CE09-4978-8582-0950E4F1A499}" type="presOf" srcId="{848D7E88-1413-4836-B818-238DE222FC22}" destId="{B5552693-303A-45C1-A397-D21BA9378065}" srcOrd="0" destOrd="0" presId="urn:microsoft.com/office/officeart/2008/layout/VerticalCurvedList"/>
    <dgm:cxn modelId="{AC5458CB-E9C1-4BC9-8081-0E649064285D}" type="presOf" srcId="{5F7FF7D6-1621-4F06-9B8F-FEAD17CD6324}" destId="{31AF4D7A-AA3C-4419-9B28-534DF5ECA913}" srcOrd="0" destOrd="0" presId="urn:microsoft.com/office/officeart/2008/layout/VerticalCurvedList"/>
    <dgm:cxn modelId="{C21ED8CB-44DC-4686-998E-576222BEDD8E}" type="presOf" srcId="{EF934EFE-A984-4C99-9EE5-33C967EE8D4E}" destId="{63170470-EC85-4D7A-977A-85ED21904BB5}" srcOrd="0" destOrd="0" presId="urn:microsoft.com/office/officeart/2008/layout/VerticalCurvedList"/>
    <dgm:cxn modelId="{9767B9DE-4175-4375-B483-CE96AD33DC35}" type="presOf" srcId="{8796D98C-DD5B-493D-9CFA-91E077F0F707}" destId="{0DDC37B8-3441-4D1B-BFFE-FE0A2D27B0C5}" srcOrd="0" destOrd="0" presId="urn:microsoft.com/office/officeart/2008/layout/VerticalCurvedList"/>
    <dgm:cxn modelId="{70CBE1F5-C7D3-4DF5-9E91-450CF1EB24FF}" srcId="{0B67EDDB-393B-4EB0-BE1F-01A4855F5148}" destId="{5F7FF7D6-1621-4F06-9B8F-FEAD17CD6324}" srcOrd="0" destOrd="0" parTransId="{8619ABF1-47D8-4DBD-9515-77F3A79579A9}" sibTransId="{EADAE7EE-7AEF-44F2-A136-EA51DF454549}"/>
    <dgm:cxn modelId="{5353A9FC-C9AF-4030-BC92-DBA64C3C6749}" srcId="{0B67EDDB-393B-4EB0-BE1F-01A4855F5148}" destId="{75248F04-9EB0-458D-B4C6-3B6D0141F828}" srcOrd="3" destOrd="0" parTransId="{1E8BF467-2D0C-4565-955C-721162414CAC}" sibTransId="{F8E5D94E-3A52-4F15-AF46-17AB359B685B}"/>
    <dgm:cxn modelId="{54002FFD-D9C7-41FA-AFD7-0000E847BE02}" srcId="{0B67EDDB-393B-4EB0-BE1F-01A4855F5148}" destId="{84C085AD-E269-4F37-A587-58FB72CA18AA}" srcOrd="1" destOrd="0" parTransId="{7EC7A5B8-4551-4048-AB1B-0B29939AEB6E}" sibTransId="{D0BAFE51-C01F-4880-91FC-8EFFE18EDC04}"/>
    <dgm:cxn modelId="{F8FEDBA9-004C-4759-A83B-1EC15AFA7826}" type="presParOf" srcId="{85A51184-79DF-4DF8-859E-4A6FBE17AE41}" destId="{0A799A0A-9B01-4D28-8AC8-D609A9BB6EFC}" srcOrd="0" destOrd="0" presId="urn:microsoft.com/office/officeart/2008/layout/VerticalCurvedList"/>
    <dgm:cxn modelId="{9589AE78-76C1-4924-BC26-40056FB5CF5A}" type="presParOf" srcId="{0A799A0A-9B01-4D28-8AC8-D609A9BB6EFC}" destId="{DC7743D5-A6A7-4A16-9433-BFA93F5CA8D6}" srcOrd="0" destOrd="0" presId="urn:microsoft.com/office/officeart/2008/layout/VerticalCurvedList"/>
    <dgm:cxn modelId="{BA3625B3-1551-450B-AC93-D2FAF704F094}" type="presParOf" srcId="{DC7743D5-A6A7-4A16-9433-BFA93F5CA8D6}" destId="{2608C4A5-D081-4204-AA7F-D77D950843F8}" srcOrd="0" destOrd="0" presId="urn:microsoft.com/office/officeart/2008/layout/VerticalCurvedList"/>
    <dgm:cxn modelId="{0F6BD9A6-72CB-457A-AD11-D7BCB189158A}" type="presParOf" srcId="{DC7743D5-A6A7-4A16-9433-BFA93F5CA8D6}" destId="{B4085F9B-D64C-4999-A1AD-7CCF5FC7BA18}" srcOrd="1" destOrd="0" presId="urn:microsoft.com/office/officeart/2008/layout/VerticalCurvedList"/>
    <dgm:cxn modelId="{3E2E4DCB-C676-4268-B530-433AD1D7C26C}" type="presParOf" srcId="{DC7743D5-A6A7-4A16-9433-BFA93F5CA8D6}" destId="{1134A768-5F4B-455C-A873-2B9F3DE01C72}" srcOrd="2" destOrd="0" presId="urn:microsoft.com/office/officeart/2008/layout/VerticalCurvedList"/>
    <dgm:cxn modelId="{1E67E3A0-78DC-4281-B70E-CD5245315114}" type="presParOf" srcId="{DC7743D5-A6A7-4A16-9433-BFA93F5CA8D6}" destId="{0F1B116F-81FF-4003-AA8A-20690ACF09A6}" srcOrd="3" destOrd="0" presId="urn:microsoft.com/office/officeart/2008/layout/VerticalCurvedList"/>
    <dgm:cxn modelId="{C95EB214-D449-4A7E-9FD1-A7CDBA166413}" type="presParOf" srcId="{0A799A0A-9B01-4D28-8AC8-D609A9BB6EFC}" destId="{31AF4D7A-AA3C-4419-9B28-534DF5ECA913}" srcOrd="1" destOrd="0" presId="urn:microsoft.com/office/officeart/2008/layout/VerticalCurvedList"/>
    <dgm:cxn modelId="{E447EDD9-B776-4EC5-9255-D59CE2E69B6D}" type="presParOf" srcId="{0A799A0A-9B01-4D28-8AC8-D609A9BB6EFC}" destId="{30D602D2-5C95-4566-BF67-40E656BF737A}" srcOrd="2" destOrd="0" presId="urn:microsoft.com/office/officeart/2008/layout/VerticalCurvedList"/>
    <dgm:cxn modelId="{E5223080-54DE-4939-87FA-BF4ECD339916}" type="presParOf" srcId="{30D602D2-5C95-4566-BF67-40E656BF737A}" destId="{06785D55-BCA2-4185-9621-8DEDAD35B29A}" srcOrd="0" destOrd="0" presId="urn:microsoft.com/office/officeart/2008/layout/VerticalCurvedList"/>
    <dgm:cxn modelId="{F1EA192E-DF63-4F40-9C2A-5A024BB2FE97}" type="presParOf" srcId="{0A799A0A-9B01-4D28-8AC8-D609A9BB6EFC}" destId="{62B50E67-4CD3-48E5-BAD6-6D757188BFDB}" srcOrd="3" destOrd="0" presId="urn:microsoft.com/office/officeart/2008/layout/VerticalCurvedList"/>
    <dgm:cxn modelId="{207FA8C4-98AB-4118-8673-CBD47D1D9D4E}" type="presParOf" srcId="{0A799A0A-9B01-4D28-8AC8-D609A9BB6EFC}" destId="{1AD198D6-CE22-424E-9712-875A06FA3295}" srcOrd="4" destOrd="0" presId="urn:microsoft.com/office/officeart/2008/layout/VerticalCurvedList"/>
    <dgm:cxn modelId="{4E9C013D-DF11-425B-AD58-553E18F4286F}" type="presParOf" srcId="{1AD198D6-CE22-424E-9712-875A06FA3295}" destId="{636F4625-2D6C-484C-B078-674DA3BE42B1}" srcOrd="0" destOrd="0" presId="urn:microsoft.com/office/officeart/2008/layout/VerticalCurvedList"/>
    <dgm:cxn modelId="{32A1016F-B667-4735-AEA0-28C83109D50B}" type="presParOf" srcId="{0A799A0A-9B01-4D28-8AC8-D609A9BB6EFC}" destId="{B5552693-303A-45C1-A397-D21BA9378065}" srcOrd="5" destOrd="0" presId="urn:microsoft.com/office/officeart/2008/layout/VerticalCurvedList"/>
    <dgm:cxn modelId="{B6F360E1-565A-4592-B63B-AA26DE077A37}" type="presParOf" srcId="{0A799A0A-9B01-4D28-8AC8-D609A9BB6EFC}" destId="{F5464463-3C5A-4757-A461-262C74833288}" srcOrd="6" destOrd="0" presId="urn:microsoft.com/office/officeart/2008/layout/VerticalCurvedList"/>
    <dgm:cxn modelId="{EC1FBFC4-7FBB-473B-B19D-415865863EA5}" type="presParOf" srcId="{F5464463-3C5A-4757-A461-262C74833288}" destId="{2B2E04C5-B67E-4012-925B-8C476D6DCDBC}" srcOrd="0" destOrd="0" presId="urn:microsoft.com/office/officeart/2008/layout/VerticalCurvedList"/>
    <dgm:cxn modelId="{33A9180A-D7FB-45A2-9634-6B6FAB4B4857}" type="presParOf" srcId="{0A799A0A-9B01-4D28-8AC8-D609A9BB6EFC}" destId="{8994B2BE-3390-4B7D-881C-FBE2A0EF409C}" srcOrd="7" destOrd="0" presId="urn:microsoft.com/office/officeart/2008/layout/VerticalCurvedList"/>
    <dgm:cxn modelId="{B633F064-E25D-4F22-8E7D-6F1DA5766F5C}" type="presParOf" srcId="{0A799A0A-9B01-4D28-8AC8-D609A9BB6EFC}" destId="{6D1EA7BF-A912-4983-8D22-E4F06171D8C4}" srcOrd="8" destOrd="0" presId="urn:microsoft.com/office/officeart/2008/layout/VerticalCurvedList"/>
    <dgm:cxn modelId="{6097F46E-9D94-4DE2-8304-7A482865C99F}" type="presParOf" srcId="{6D1EA7BF-A912-4983-8D22-E4F06171D8C4}" destId="{3B7D4694-2BD9-49BE-9945-24D9C2368CA5}" srcOrd="0" destOrd="0" presId="urn:microsoft.com/office/officeart/2008/layout/VerticalCurvedList"/>
    <dgm:cxn modelId="{89C426FE-28AA-424A-A0C2-C87A89C9CA0A}" type="presParOf" srcId="{0A799A0A-9B01-4D28-8AC8-D609A9BB6EFC}" destId="{63170470-EC85-4D7A-977A-85ED21904BB5}" srcOrd="9" destOrd="0" presId="urn:microsoft.com/office/officeart/2008/layout/VerticalCurvedList"/>
    <dgm:cxn modelId="{B559345F-B8B8-474C-8B8B-ED196E8BEB28}" type="presParOf" srcId="{0A799A0A-9B01-4D28-8AC8-D609A9BB6EFC}" destId="{905D9AF2-2B47-4A23-B2AF-F289F5A85A91}" srcOrd="10" destOrd="0" presId="urn:microsoft.com/office/officeart/2008/layout/VerticalCurvedList"/>
    <dgm:cxn modelId="{A22B1F59-0E24-4891-B04F-FF725702A8F7}" type="presParOf" srcId="{905D9AF2-2B47-4A23-B2AF-F289F5A85A91}" destId="{1F27BE30-7E71-4225-B709-DAD34C5483C2}" srcOrd="0" destOrd="0" presId="urn:microsoft.com/office/officeart/2008/layout/VerticalCurvedList"/>
    <dgm:cxn modelId="{646FC198-7008-4A71-8377-3F730848941C}" type="presParOf" srcId="{0A799A0A-9B01-4D28-8AC8-D609A9BB6EFC}" destId="{0DDC37B8-3441-4D1B-BFFE-FE0A2D27B0C5}" srcOrd="11" destOrd="0" presId="urn:microsoft.com/office/officeart/2008/layout/VerticalCurvedList"/>
    <dgm:cxn modelId="{D58A21C2-5A6E-486C-AEAC-B3AA668BB683}" type="presParOf" srcId="{0A799A0A-9B01-4D28-8AC8-D609A9BB6EFC}" destId="{59E071F6-BC93-4C26-89B1-6896B66F39B6}" srcOrd="12" destOrd="0" presId="urn:microsoft.com/office/officeart/2008/layout/VerticalCurvedList"/>
    <dgm:cxn modelId="{0B2B5CE6-1866-4A26-95BB-D7E7A666DB13}" type="presParOf" srcId="{59E071F6-BC93-4C26-89B1-6896B66F39B6}" destId="{96E85E77-29A4-4216-9D7F-91E2BD9B90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BC6696-AB06-4C47-9E88-4A301947DF99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FB44B95B-4586-4D1D-8F75-28F19FC5A76D}">
      <dgm:prSet phldrT="[Texto]" custT="1"/>
      <dgm:spPr/>
      <dgm:t>
        <a:bodyPr/>
        <a:lstStyle/>
        <a:p>
          <a:r>
            <a:rPr lang="es-ES" sz="1800" dirty="0"/>
            <a:t>AMPA</a:t>
          </a:r>
        </a:p>
      </dgm:t>
    </dgm:pt>
    <dgm:pt modelId="{48CDF1EC-E5AF-46C3-84D0-065FB8505843}" type="parTrans" cxnId="{FF8329FC-3553-4CF2-94E8-797C1E0315E2}">
      <dgm:prSet/>
      <dgm:spPr/>
      <dgm:t>
        <a:bodyPr/>
        <a:lstStyle/>
        <a:p>
          <a:endParaRPr lang="es-ES" sz="2000"/>
        </a:p>
      </dgm:t>
    </dgm:pt>
    <dgm:pt modelId="{AE61F801-48F0-4722-B66A-8E64B0B73ED8}" type="sibTrans" cxnId="{FF8329FC-3553-4CF2-94E8-797C1E0315E2}">
      <dgm:prSet/>
      <dgm:spPr/>
      <dgm:t>
        <a:bodyPr/>
        <a:lstStyle/>
        <a:p>
          <a:endParaRPr lang="es-ES" sz="2000"/>
        </a:p>
      </dgm:t>
    </dgm:pt>
    <dgm:pt modelId="{17B7C1F1-DCBF-405B-9ED6-B5893E88F4D2}">
      <dgm:prSet phldrT="[Texto]" custT="1"/>
      <dgm:spPr/>
      <dgm:t>
        <a:bodyPr/>
        <a:lstStyle/>
        <a:p>
          <a:r>
            <a:rPr lang="es-ES" sz="1800" dirty="0"/>
            <a:t>Gemma </a:t>
          </a:r>
          <a:r>
            <a:rPr lang="es-ES" sz="1800" dirty="0" err="1"/>
            <a:t>Arcalís</a:t>
          </a:r>
          <a:r>
            <a:rPr lang="es-ES" sz="1800" dirty="0"/>
            <a:t> - Presidenta</a:t>
          </a:r>
        </a:p>
      </dgm:t>
    </dgm:pt>
    <dgm:pt modelId="{30ABCEE5-7F12-4226-AD35-BEC975C02FA0}" type="parTrans" cxnId="{ABCFF34A-7D19-4768-9BF6-B54C9831C4B9}">
      <dgm:prSet custT="1"/>
      <dgm:spPr/>
      <dgm:t>
        <a:bodyPr/>
        <a:lstStyle/>
        <a:p>
          <a:endParaRPr lang="es-ES" sz="900"/>
        </a:p>
      </dgm:t>
    </dgm:pt>
    <dgm:pt modelId="{F801D1C1-6A88-40EE-9281-6625B85F74C3}" type="sibTrans" cxnId="{ABCFF34A-7D19-4768-9BF6-B54C9831C4B9}">
      <dgm:prSet/>
      <dgm:spPr/>
      <dgm:t>
        <a:bodyPr/>
        <a:lstStyle/>
        <a:p>
          <a:endParaRPr lang="es-ES" sz="2000"/>
        </a:p>
      </dgm:t>
    </dgm:pt>
    <dgm:pt modelId="{C7CC8BAA-9977-4F0C-8184-8D6A029A0DBD}">
      <dgm:prSet phldrT="[Texto]" custT="1"/>
      <dgm:spPr/>
      <dgm:t>
        <a:bodyPr/>
        <a:lstStyle/>
        <a:p>
          <a:r>
            <a:rPr lang="es-ES" sz="1800" dirty="0"/>
            <a:t>Cristina López</a:t>
          </a:r>
        </a:p>
      </dgm:t>
    </dgm:pt>
    <dgm:pt modelId="{CB0E31A7-6988-4FD2-ADE2-149212D77D29}" type="parTrans" cxnId="{A032857D-41E6-43EF-B061-08EE6E9FC98B}">
      <dgm:prSet custT="1"/>
      <dgm:spPr/>
      <dgm:t>
        <a:bodyPr/>
        <a:lstStyle/>
        <a:p>
          <a:endParaRPr lang="es-ES" sz="600"/>
        </a:p>
      </dgm:t>
    </dgm:pt>
    <dgm:pt modelId="{34454F56-D3AE-4D90-8098-C9CE0B8075DC}" type="sibTrans" cxnId="{A032857D-41E6-43EF-B061-08EE6E9FC98B}">
      <dgm:prSet/>
      <dgm:spPr/>
      <dgm:t>
        <a:bodyPr/>
        <a:lstStyle/>
        <a:p>
          <a:endParaRPr lang="es-ES" sz="2000"/>
        </a:p>
      </dgm:t>
    </dgm:pt>
    <dgm:pt modelId="{CE691364-397D-4595-AA99-DA950BF3DBAA}">
      <dgm:prSet phldrT="[Texto]" custT="1"/>
      <dgm:spPr/>
      <dgm:t>
        <a:bodyPr/>
        <a:lstStyle/>
        <a:p>
          <a:r>
            <a:rPr lang="es-ES" sz="1800" dirty="0"/>
            <a:t>Andreu Querol</a:t>
          </a:r>
        </a:p>
      </dgm:t>
    </dgm:pt>
    <dgm:pt modelId="{FBAFF691-6D5B-47B3-91AB-11FFEC89C21E}" type="parTrans" cxnId="{D3284F9B-94B9-4BD8-BA90-EA74599C73D9}">
      <dgm:prSet custT="1"/>
      <dgm:spPr/>
      <dgm:t>
        <a:bodyPr/>
        <a:lstStyle/>
        <a:p>
          <a:endParaRPr lang="es-ES" sz="600"/>
        </a:p>
      </dgm:t>
    </dgm:pt>
    <dgm:pt modelId="{D2C7A9DD-D81B-4A12-8139-711C41FE7841}" type="sibTrans" cxnId="{D3284F9B-94B9-4BD8-BA90-EA74599C73D9}">
      <dgm:prSet/>
      <dgm:spPr/>
      <dgm:t>
        <a:bodyPr/>
        <a:lstStyle/>
        <a:p>
          <a:endParaRPr lang="es-ES" sz="2000"/>
        </a:p>
      </dgm:t>
    </dgm:pt>
    <dgm:pt modelId="{D6BE75B8-B2B6-460C-8499-9C780E4C3C65}">
      <dgm:prSet phldrT="[Texto]" custT="1"/>
      <dgm:spPr/>
      <dgm:t>
        <a:bodyPr/>
        <a:lstStyle/>
        <a:p>
          <a:r>
            <a:rPr lang="es-ES" sz="1800" dirty="0"/>
            <a:t>Joan Odell – Vice </a:t>
          </a:r>
          <a:r>
            <a:rPr lang="es-ES" sz="1800" dirty="0" err="1"/>
            <a:t>President</a:t>
          </a:r>
          <a:endParaRPr lang="es-ES" sz="1800" dirty="0"/>
        </a:p>
      </dgm:t>
    </dgm:pt>
    <dgm:pt modelId="{7D232E06-8CB5-4548-B0EF-64C82DDE942A}" type="parTrans" cxnId="{71DCC778-AD7C-46FA-80FF-158DA56E5877}">
      <dgm:prSet custT="1"/>
      <dgm:spPr/>
      <dgm:t>
        <a:bodyPr/>
        <a:lstStyle/>
        <a:p>
          <a:endParaRPr lang="es-ES" sz="800"/>
        </a:p>
      </dgm:t>
    </dgm:pt>
    <dgm:pt modelId="{72E8887C-1ACF-4BF9-9246-B65981002803}" type="sibTrans" cxnId="{71DCC778-AD7C-46FA-80FF-158DA56E5877}">
      <dgm:prSet/>
      <dgm:spPr/>
      <dgm:t>
        <a:bodyPr/>
        <a:lstStyle/>
        <a:p>
          <a:endParaRPr lang="es-ES" sz="2000"/>
        </a:p>
      </dgm:t>
    </dgm:pt>
    <dgm:pt modelId="{E0E1A839-A24A-4394-8C9A-80A237D2BCB2}">
      <dgm:prSet phldrT="[Texto]" custT="1"/>
      <dgm:spPr/>
      <dgm:t>
        <a:bodyPr/>
        <a:lstStyle/>
        <a:p>
          <a:r>
            <a:rPr lang="es-ES" sz="1800" dirty="0"/>
            <a:t>Ingrid Obradors - </a:t>
          </a:r>
          <a:r>
            <a:rPr lang="es-ES" sz="1800" dirty="0" err="1"/>
            <a:t>Tresorera</a:t>
          </a:r>
          <a:endParaRPr lang="es-ES" sz="1800" dirty="0"/>
        </a:p>
      </dgm:t>
    </dgm:pt>
    <dgm:pt modelId="{F750528C-8B2E-45CD-8111-5F0074A58278}" type="parTrans" cxnId="{9AEE2391-E6D9-404B-B31C-3F99040C7BF3}">
      <dgm:prSet custT="1"/>
      <dgm:spPr/>
      <dgm:t>
        <a:bodyPr/>
        <a:lstStyle/>
        <a:p>
          <a:endParaRPr lang="es-ES" sz="600"/>
        </a:p>
      </dgm:t>
    </dgm:pt>
    <dgm:pt modelId="{478CAF5A-C689-400C-B7ED-8F22BDD764A7}" type="sibTrans" cxnId="{9AEE2391-E6D9-404B-B31C-3F99040C7BF3}">
      <dgm:prSet/>
      <dgm:spPr/>
      <dgm:t>
        <a:bodyPr/>
        <a:lstStyle/>
        <a:p>
          <a:endParaRPr lang="es-ES" sz="2000"/>
        </a:p>
      </dgm:t>
    </dgm:pt>
    <dgm:pt modelId="{48C47056-BAAC-451D-A5ED-394B2A15878D}">
      <dgm:prSet phldrT="[Texto]" custT="1"/>
      <dgm:spPr/>
      <dgm:t>
        <a:bodyPr/>
        <a:lstStyle/>
        <a:p>
          <a:r>
            <a:rPr lang="es-ES" sz="1800" dirty="0"/>
            <a:t>Maria Matamoros- </a:t>
          </a:r>
          <a:r>
            <a:rPr lang="es-ES" sz="1800" dirty="0" err="1"/>
            <a:t>Secretària</a:t>
          </a:r>
          <a:endParaRPr lang="es-ES" sz="1800" dirty="0"/>
        </a:p>
      </dgm:t>
    </dgm:pt>
    <dgm:pt modelId="{5BD713EB-33A6-4E44-BF2F-EC16A8121CC8}" type="parTrans" cxnId="{A43C40E9-AFB6-4774-8B26-BCC269878804}">
      <dgm:prSet custT="1"/>
      <dgm:spPr/>
      <dgm:t>
        <a:bodyPr/>
        <a:lstStyle/>
        <a:p>
          <a:endParaRPr lang="es-ES" sz="600"/>
        </a:p>
      </dgm:t>
    </dgm:pt>
    <dgm:pt modelId="{4F810BE5-7EEA-4711-BC68-E6C88ACA3680}" type="sibTrans" cxnId="{A43C40E9-AFB6-4774-8B26-BCC269878804}">
      <dgm:prSet/>
      <dgm:spPr/>
      <dgm:t>
        <a:bodyPr/>
        <a:lstStyle/>
        <a:p>
          <a:endParaRPr lang="es-ES" sz="2000"/>
        </a:p>
      </dgm:t>
    </dgm:pt>
    <dgm:pt modelId="{D5F7F377-37EF-4700-B8EC-E211C6FF8BC7}">
      <dgm:prSet phldrT="[Texto]" custT="1"/>
      <dgm:spPr/>
      <dgm:t>
        <a:bodyPr/>
        <a:lstStyle/>
        <a:p>
          <a:r>
            <a:rPr lang="es-ES" sz="1800" dirty="0"/>
            <a:t>Joan </a:t>
          </a:r>
          <a:r>
            <a:rPr lang="es-ES" sz="1800" dirty="0" err="1"/>
            <a:t>Bonmatí</a:t>
          </a:r>
          <a:endParaRPr lang="es-ES" sz="1800" dirty="0"/>
        </a:p>
      </dgm:t>
    </dgm:pt>
    <dgm:pt modelId="{998145A3-0990-469E-BE32-705604E0823E}" type="parTrans" cxnId="{696B2921-2D09-439A-BF9C-FDB7B1291A36}">
      <dgm:prSet custT="1"/>
      <dgm:spPr/>
      <dgm:t>
        <a:bodyPr/>
        <a:lstStyle/>
        <a:p>
          <a:endParaRPr lang="es-ES" sz="600"/>
        </a:p>
      </dgm:t>
    </dgm:pt>
    <dgm:pt modelId="{84699547-3439-4561-A8CF-571D5AEA2C6E}" type="sibTrans" cxnId="{696B2921-2D09-439A-BF9C-FDB7B1291A36}">
      <dgm:prSet/>
      <dgm:spPr/>
      <dgm:t>
        <a:bodyPr/>
        <a:lstStyle/>
        <a:p>
          <a:endParaRPr lang="es-ES" sz="2000"/>
        </a:p>
      </dgm:t>
    </dgm:pt>
    <dgm:pt modelId="{68B91844-5D8B-49AB-AAE9-7F2B1D03BAC0}">
      <dgm:prSet phldrT="[Texto]" custT="1"/>
      <dgm:spPr/>
      <dgm:t>
        <a:bodyPr/>
        <a:lstStyle/>
        <a:p>
          <a:r>
            <a:rPr lang="es-ES" sz="1800" dirty="0"/>
            <a:t>Cristina Domènech</a:t>
          </a:r>
        </a:p>
      </dgm:t>
    </dgm:pt>
    <dgm:pt modelId="{1CD2A09A-0B54-4D26-BCBC-717CBA7EC91F}" type="parTrans" cxnId="{943A5AF5-B098-4172-91BA-2DD23F99D1A4}">
      <dgm:prSet custT="1"/>
      <dgm:spPr/>
      <dgm:t>
        <a:bodyPr/>
        <a:lstStyle/>
        <a:p>
          <a:endParaRPr lang="es-ES" sz="600"/>
        </a:p>
      </dgm:t>
    </dgm:pt>
    <dgm:pt modelId="{0D322E1C-8BDE-4C68-9E70-E38CD2B768C6}" type="sibTrans" cxnId="{943A5AF5-B098-4172-91BA-2DD23F99D1A4}">
      <dgm:prSet/>
      <dgm:spPr/>
      <dgm:t>
        <a:bodyPr/>
        <a:lstStyle/>
        <a:p>
          <a:endParaRPr lang="es-ES" sz="2000"/>
        </a:p>
      </dgm:t>
    </dgm:pt>
    <dgm:pt modelId="{FDA2DD2D-4C91-4DA8-8294-6AE02686EF63}">
      <dgm:prSet phldrT="[Texto]" custT="1"/>
      <dgm:spPr/>
      <dgm:t>
        <a:bodyPr/>
        <a:lstStyle/>
        <a:p>
          <a:r>
            <a:rPr lang="es-ES" sz="1800" dirty="0"/>
            <a:t>Toni Vergés</a:t>
          </a:r>
        </a:p>
      </dgm:t>
    </dgm:pt>
    <dgm:pt modelId="{AB39966A-5DAB-43AF-B080-9DBC624D156D}" type="parTrans" cxnId="{4752975F-E44B-475D-8275-C4E5D87BB0E0}">
      <dgm:prSet custT="1"/>
      <dgm:spPr/>
      <dgm:t>
        <a:bodyPr/>
        <a:lstStyle/>
        <a:p>
          <a:endParaRPr lang="es-ES" sz="600"/>
        </a:p>
      </dgm:t>
    </dgm:pt>
    <dgm:pt modelId="{ABFA0B7B-27E7-4B4E-B233-D5376BCC7931}" type="sibTrans" cxnId="{4752975F-E44B-475D-8275-C4E5D87BB0E0}">
      <dgm:prSet/>
      <dgm:spPr/>
      <dgm:t>
        <a:bodyPr/>
        <a:lstStyle/>
        <a:p>
          <a:endParaRPr lang="es-ES" sz="2000"/>
        </a:p>
      </dgm:t>
    </dgm:pt>
    <dgm:pt modelId="{8D32DDCE-C003-40A4-9950-C5C8C8760F64}">
      <dgm:prSet phldrT="[Texto]" custT="1"/>
      <dgm:spPr/>
      <dgm:t>
        <a:bodyPr/>
        <a:lstStyle/>
        <a:p>
          <a:r>
            <a:rPr lang="es-ES" sz="1800" dirty="0"/>
            <a:t>Susana Hernán</a:t>
          </a:r>
        </a:p>
      </dgm:t>
    </dgm:pt>
    <dgm:pt modelId="{69D93D44-1DB9-41CD-83BA-34989087D854}" type="parTrans" cxnId="{2BB5045E-1761-4CA0-91AA-D8ECCD280DF9}">
      <dgm:prSet custT="1"/>
      <dgm:spPr/>
      <dgm:t>
        <a:bodyPr/>
        <a:lstStyle/>
        <a:p>
          <a:endParaRPr lang="es-ES" sz="600"/>
        </a:p>
      </dgm:t>
    </dgm:pt>
    <dgm:pt modelId="{20CDF808-9460-4265-9484-2FDA82716A94}" type="sibTrans" cxnId="{2BB5045E-1761-4CA0-91AA-D8ECCD280DF9}">
      <dgm:prSet/>
      <dgm:spPr/>
      <dgm:t>
        <a:bodyPr/>
        <a:lstStyle/>
        <a:p>
          <a:endParaRPr lang="es-ES" sz="2000"/>
        </a:p>
      </dgm:t>
    </dgm:pt>
    <dgm:pt modelId="{297C5486-6011-4C4A-8574-8FACF4560AC1}">
      <dgm:prSet phldrT="[Texto]" custT="1"/>
      <dgm:spPr/>
      <dgm:t>
        <a:bodyPr/>
        <a:lstStyle/>
        <a:p>
          <a:r>
            <a:rPr lang="es-ES" sz="1800" dirty="0"/>
            <a:t>Laura Lladró</a:t>
          </a:r>
        </a:p>
      </dgm:t>
    </dgm:pt>
    <dgm:pt modelId="{D0C570A6-DA24-4B70-9DF0-E2DE946EF558}" type="parTrans" cxnId="{DFB5D35D-C4DD-4EC3-BEE4-830725562B41}">
      <dgm:prSet custT="1"/>
      <dgm:spPr/>
      <dgm:t>
        <a:bodyPr/>
        <a:lstStyle/>
        <a:p>
          <a:endParaRPr lang="es-ES" sz="600"/>
        </a:p>
      </dgm:t>
    </dgm:pt>
    <dgm:pt modelId="{2226A6BC-04B0-4D02-B299-CA83AC370BF9}" type="sibTrans" cxnId="{DFB5D35D-C4DD-4EC3-BEE4-830725562B41}">
      <dgm:prSet/>
      <dgm:spPr/>
      <dgm:t>
        <a:bodyPr/>
        <a:lstStyle/>
        <a:p>
          <a:endParaRPr lang="es-ES" sz="2000"/>
        </a:p>
      </dgm:t>
    </dgm:pt>
    <dgm:pt modelId="{716656F3-7E33-4F52-BB12-B3E86A6F653B}">
      <dgm:prSet phldrT="[Texto]" custT="1"/>
      <dgm:spPr/>
      <dgm:t>
        <a:bodyPr/>
        <a:lstStyle/>
        <a:p>
          <a:r>
            <a:rPr lang="es-ES" sz="1800" dirty="0"/>
            <a:t>David Pino</a:t>
          </a:r>
        </a:p>
      </dgm:t>
    </dgm:pt>
    <dgm:pt modelId="{56E28509-E6EA-4D23-842B-CDE3D7F96FCB}" type="parTrans" cxnId="{EEC7463C-903F-4679-87A0-C97C9925A815}">
      <dgm:prSet custT="1"/>
      <dgm:spPr/>
      <dgm:t>
        <a:bodyPr/>
        <a:lstStyle/>
        <a:p>
          <a:endParaRPr lang="es-ES" sz="800"/>
        </a:p>
      </dgm:t>
    </dgm:pt>
    <dgm:pt modelId="{4791C96B-DEE8-4F2F-B41A-634B1C1F725E}" type="sibTrans" cxnId="{EEC7463C-903F-4679-87A0-C97C9925A815}">
      <dgm:prSet/>
      <dgm:spPr/>
      <dgm:t>
        <a:bodyPr/>
        <a:lstStyle/>
        <a:p>
          <a:endParaRPr lang="es-ES" sz="2000"/>
        </a:p>
      </dgm:t>
    </dgm:pt>
    <dgm:pt modelId="{FF520B4A-D6F0-4EA6-8FAC-0E7A7261751B}">
      <dgm:prSet phldrT="[Texto]" custT="1"/>
      <dgm:spPr/>
      <dgm:t>
        <a:bodyPr/>
        <a:lstStyle/>
        <a:p>
          <a:r>
            <a:rPr lang="es-ES" sz="1800" dirty="0"/>
            <a:t>Susanna Navarro</a:t>
          </a:r>
        </a:p>
      </dgm:t>
    </dgm:pt>
    <dgm:pt modelId="{2AA224BE-4EBB-4093-B97E-3FEF1A0ECF95}" type="parTrans" cxnId="{AE9D10DA-3FF0-4E7B-9E0E-E0BC5FB63094}">
      <dgm:prSet custT="1"/>
      <dgm:spPr/>
      <dgm:t>
        <a:bodyPr/>
        <a:lstStyle/>
        <a:p>
          <a:endParaRPr lang="es-ES" sz="900"/>
        </a:p>
      </dgm:t>
    </dgm:pt>
    <dgm:pt modelId="{2832724C-58A9-4D6F-ADBF-435ABC58F5FD}" type="sibTrans" cxnId="{AE9D10DA-3FF0-4E7B-9E0E-E0BC5FB63094}">
      <dgm:prSet/>
      <dgm:spPr/>
      <dgm:t>
        <a:bodyPr/>
        <a:lstStyle/>
        <a:p>
          <a:endParaRPr lang="es-ES" sz="2000"/>
        </a:p>
      </dgm:t>
    </dgm:pt>
    <dgm:pt modelId="{500FF4C9-8779-4EF0-855B-D63C496EA669}">
      <dgm:prSet phldrT="[Texto]" custT="1"/>
      <dgm:spPr/>
      <dgm:t>
        <a:bodyPr/>
        <a:lstStyle/>
        <a:p>
          <a:r>
            <a:rPr lang="es-ES" sz="1800" dirty="0"/>
            <a:t>Carles Costa</a:t>
          </a:r>
        </a:p>
      </dgm:t>
    </dgm:pt>
    <dgm:pt modelId="{50CD742C-5322-4D10-ABD4-D4A0AC6D2FDB}" type="parTrans" cxnId="{6B55A244-B332-41A0-BBD8-E299A4DFECCB}">
      <dgm:prSet custT="1"/>
      <dgm:spPr/>
      <dgm:t>
        <a:bodyPr/>
        <a:lstStyle/>
        <a:p>
          <a:endParaRPr lang="es-ES" sz="600"/>
        </a:p>
      </dgm:t>
    </dgm:pt>
    <dgm:pt modelId="{DB69CB89-1C4D-42E3-AE23-A36E6DF83A56}" type="sibTrans" cxnId="{6B55A244-B332-41A0-BBD8-E299A4DFECCB}">
      <dgm:prSet/>
      <dgm:spPr/>
      <dgm:t>
        <a:bodyPr/>
        <a:lstStyle/>
        <a:p>
          <a:endParaRPr lang="es-ES" sz="2000"/>
        </a:p>
      </dgm:t>
    </dgm:pt>
    <dgm:pt modelId="{09663F55-41CE-4ED2-A94F-6504DF53C7C1}">
      <dgm:prSet phldrT="[Texto]" custT="1"/>
      <dgm:spPr/>
      <dgm:t>
        <a:bodyPr/>
        <a:lstStyle/>
        <a:p>
          <a:r>
            <a:rPr lang="es-ES" sz="1800" dirty="0"/>
            <a:t>Maite Castro</a:t>
          </a:r>
        </a:p>
      </dgm:t>
    </dgm:pt>
    <dgm:pt modelId="{52FEB617-1667-4B50-AD04-B155ACE26616}" type="parTrans" cxnId="{2CB0C9F7-9A28-4E68-87B5-4CB300CC44E7}">
      <dgm:prSet custT="1"/>
      <dgm:spPr/>
      <dgm:t>
        <a:bodyPr/>
        <a:lstStyle/>
        <a:p>
          <a:endParaRPr lang="es-ES" sz="600"/>
        </a:p>
      </dgm:t>
    </dgm:pt>
    <dgm:pt modelId="{4F004B36-A5F8-4139-976A-6164BA9E0F55}" type="sibTrans" cxnId="{2CB0C9F7-9A28-4E68-87B5-4CB300CC44E7}">
      <dgm:prSet/>
      <dgm:spPr/>
      <dgm:t>
        <a:bodyPr/>
        <a:lstStyle/>
        <a:p>
          <a:endParaRPr lang="es-ES" sz="2000"/>
        </a:p>
      </dgm:t>
    </dgm:pt>
    <dgm:pt modelId="{559794AD-B1EE-4F09-980E-03C3294AE605}">
      <dgm:prSet phldrT="[Texto]" custT="1"/>
      <dgm:spPr/>
      <dgm:t>
        <a:bodyPr/>
        <a:lstStyle/>
        <a:p>
          <a:r>
            <a:rPr lang="es-ES" sz="1800" dirty="0"/>
            <a:t>Lluís López</a:t>
          </a:r>
        </a:p>
      </dgm:t>
    </dgm:pt>
    <dgm:pt modelId="{3BE7B82A-18D4-46CB-BCFF-417AD0BA0FE3}" type="parTrans" cxnId="{441BBC11-6A52-4E26-8EAC-609D82748B5F}">
      <dgm:prSet/>
      <dgm:spPr/>
      <dgm:t>
        <a:bodyPr/>
        <a:lstStyle/>
        <a:p>
          <a:endParaRPr lang="es-ES"/>
        </a:p>
      </dgm:t>
    </dgm:pt>
    <dgm:pt modelId="{108672FF-1548-4886-95BB-1466E10C1D5E}" type="sibTrans" cxnId="{441BBC11-6A52-4E26-8EAC-609D82748B5F}">
      <dgm:prSet/>
      <dgm:spPr/>
      <dgm:t>
        <a:bodyPr/>
        <a:lstStyle/>
        <a:p>
          <a:endParaRPr lang="es-ES"/>
        </a:p>
      </dgm:t>
    </dgm:pt>
    <dgm:pt modelId="{74ECAD59-4EEA-4F3F-AE92-737692D02EA7}">
      <dgm:prSet phldrT="[Texto]" custT="1"/>
      <dgm:spPr/>
      <dgm:t>
        <a:bodyPr/>
        <a:lstStyle/>
        <a:p>
          <a:r>
            <a:rPr lang="es-ES" sz="1800" dirty="0"/>
            <a:t>Paula Sanmartín</a:t>
          </a:r>
        </a:p>
      </dgm:t>
    </dgm:pt>
    <dgm:pt modelId="{878A6264-C8D9-4277-BDB0-AD46D8B61DEA}" type="parTrans" cxnId="{06A878CC-6147-4885-A9A9-9FC4ACED79A6}">
      <dgm:prSet/>
      <dgm:spPr/>
      <dgm:t>
        <a:bodyPr/>
        <a:lstStyle/>
        <a:p>
          <a:endParaRPr lang="es-ES"/>
        </a:p>
      </dgm:t>
    </dgm:pt>
    <dgm:pt modelId="{D8FD1642-62CF-4818-9B18-1034403982DA}" type="sibTrans" cxnId="{06A878CC-6147-4885-A9A9-9FC4ACED79A6}">
      <dgm:prSet/>
      <dgm:spPr/>
      <dgm:t>
        <a:bodyPr/>
        <a:lstStyle/>
        <a:p>
          <a:endParaRPr lang="es-ES"/>
        </a:p>
      </dgm:t>
    </dgm:pt>
    <dgm:pt modelId="{88CD339D-FCB3-4691-84F2-5927B4A659CC}">
      <dgm:prSet phldrT="[Texto]" custT="1"/>
      <dgm:spPr/>
      <dgm:t>
        <a:bodyPr/>
        <a:lstStyle/>
        <a:p>
          <a:r>
            <a:rPr lang="es-ES" sz="1800" dirty="0"/>
            <a:t>Esther Bartolomé</a:t>
          </a:r>
        </a:p>
      </dgm:t>
    </dgm:pt>
    <dgm:pt modelId="{64E5FAE0-B8D1-46AF-B082-DFC52BC14685}" type="parTrans" cxnId="{4EDC0311-8E74-45EA-917C-819BA1062C00}">
      <dgm:prSet/>
      <dgm:spPr/>
      <dgm:t>
        <a:bodyPr/>
        <a:lstStyle/>
        <a:p>
          <a:endParaRPr lang="es-ES"/>
        </a:p>
      </dgm:t>
    </dgm:pt>
    <dgm:pt modelId="{E7435F3C-1784-46E5-BD2D-A3A83AAAAAA6}" type="sibTrans" cxnId="{4EDC0311-8E74-45EA-917C-819BA1062C00}">
      <dgm:prSet/>
      <dgm:spPr/>
      <dgm:t>
        <a:bodyPr/>
        <a:lstStyle/>
        <a:p>
          <a:endParaRPr lang="es-ES"/>
        </a:p>
      </dgm:t>
    </dgm:pt>
    <dgm:pt modelId="{71501097-AD17-4FF6-912A-81B03BC735A8}" type="pres">
      <dgm:prSet presAssocID="{8DBC6696-AB06-4C47-9E88-4A301947DF9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1F8FC31-825D-4104-A2D1-16339366D36E}" type="pres">
      <dgm:prSet presAssocID="{FB44B95B-4586-4D1D-8F75-28F19FC5A76D}" presName="root1" presStyleCnt="0"/>
      <dgm:spPr/>
    </dgm:pt>
    <dgm:pt modelId="{199CBE0B-D6D0-4EF5-A245-1F778D90B451}" type="pres">
      <dgm:prSet presAssocID="{FB44B95B-4586-4D1D-8F75-28F19FC5A76D}" presName="LevelOneTextNode" presStyleLbl="node0" presStyleIdx="0" presStyleCnt="1">
        <dgm:presLayoutVars>
          <dgm:chPref val="3"/>
        </dgm:presLayoutVars>
      </dgm:prSet>
      <dgm:spPr/>
    </dgm:pt>
    <dgm:pt modelId="{7B7629EA-9C79-46BF-A240-2E46CCF94BF5}" type="pres">
      <dgm:prSet presAssocID="{FB44B95B-4586-4D1D-8F75-28F19FC5A76D}" presName="level2hierChild" presStyleCnt="0"/>
      <dgm:spPr/>
    </dgm:pt>
    <dgm:pt modelId="{CD8F1A32-4D7B-40D1-AF76-AA66E4527150}" type="pres">
      <dgm:prSet presAssocID="{30ABCEE5-7F12-4226-AD35-BEC975C02FA0}" presName="conn2-1" presStyleLbl="parChTrans1D2" presStyleIdx="0" presStyleCnt="18"/>
      <dgm:spPr/>
    </dgm:pt>
    <dgm:pt modelId="{3AD1B687-FCF0-4F7B-A030-50598CAAD6E7}" type="pres">
      <dgm:prSet presAssocID="{30ABCEE5-7F12-4226-AD35-BEC975C02FA0}" presName="connTx" presStyleLbl="parChTrans1D2" presStyleIdx="0" presStyleCnt="18"/>
      <dgm:spPr/>
    </dgm:pt>
    <dgm:pt modelId="{18D42959-4CEF-4D5C-8C2A-19C40B38BCF0}" type="pres">
      <dgm:prSet presAssocID="{17B7C1F1-DCBF-405B-9ED6-B5893E88F4D2}" presName="root2" presStyleCnt="0"/>
      <dgm:spPr/>
    </dgm:pt>
    <dgm:pt modelId="{B6BDB7D4-847A-4751-AB80-5D5C7E6250AB}" type="pres">
      <dgm:prSet presAssocID="{17B7C1F1-DCBF-405B-9ED6-B5893E88F4D2}" presName="LevelTwoTextNode" presStyleLbl="node2" presStyleIdx="0" presStyleCnt="18" custScaleX="501840">
        <dgm:presLayoutVars>
          <dgm:chPref val="3"/>
        </dgm:presLayoutVars>
      </dgm:prSet>
      <dgm:spPr/>
    </dgm:pt>
    <dgm:pt modelId="{3294B919-A0B3-4FF2-BC86-9A721996404D}" type="pres">
      <dgm:prSet presAssocID="{17B7C1F1-DCBF-405B-9ED6-B5893E88F4D2}" presName="level3hierChild" presStyleCnt="0"/>
      <dgm:spPr/>
    </dgm:pt>
    <dgm:pt modelId="{23C295A0-E6CA-49C3-B7F4-7FD57BFAF94E}" type="pres">
      <dgm:prSet presAssocID="{7D232E06-8CB5-4548-B0EF-64C82DDE942A}" presName="conn2-1" presStyleLbl="parChTrans1D2" presStyleIdx="1" presStyleCnt="18"/>
      <dgm:spPr/>
    </dgm:pt>
    <dgm:pt modelId="{1B4C7CF2-2ADC-446E-A486-C4FE79027AD6}" type="pres">
      <dgm:prSet presAssocID="{7D232E06-8CB5-4548-B0EF-64C82DDE942A}" presName="connTx" presStyleLbl="parChTrans1D2" presStyleIdx="1" presStyleCnt="18"/>
      <dgm:spPr/>
    </dgm:pt>
    <dgm:pt modelId="{6B549B47-5064-4F56-A488-7BE5024A5AEE}" type="pres">
      <dgm:prSet presAssocID="{D6BE75B8-B2B6-460C-8499-9C780E4C3C65}" presName="root2" presStyleCnt="0"/>
      <dgm:spPr/>
    </dgm:pt>
    <dgm:pt modelId="{1844B280-474C-4A97-B998-03303343AA90}" type="pres">
      <dgm:prSet presAssocID="{D6BE75B8-B2B6-460C-8499-9C780E4C3C65}" presName="LevelTwoTextNode" presStyleLbl="node2" presStyleIdx="1" presStyleCnt="18" custScaleX="501840">
        <dgm:presLayoutVars>
          <dgm:chPref val="3"/>
        </dgm:presLayoutVars>
      </dgm:prSet>
      <dgm:spPr/>
    </dgm:pt>
    <dgm:pt modelId="{E3FF1BB9-DF4D-40F6-A748-79FAD2A8BCC7}" type="pres">
      <dgm:prSet presAssocID="{D6BE75B8-B2B6-460C-8499-9C780E4C3C65}" presName="level3hierChild" presStyleCnt="0"/>
      <dgm:spPr/>
    </dgm:pt>
    <dgm:pt modelId="{05E98EAE-8F0D-4FF5-82E7-D463959D5139}" type="pres">
      <dgm:prSet presAssocID="{F750528C-8B2E-45CD-8111-5F0074A58278}" presName="conn2-1" presStyleLbl="parChTrans1D2" presStyleIdx="2" presStyleCnt="18"/>
      <dgm:spPr/>
    </dgm:pt>
    <dgm:pt modelId="{D1506786-0CE5-4C1E-98A1-E88E72B9A4A2}" type="pres">
      <dgm:prSet presAssocID="{F750528C-8B2E-45CD-8111-5F0074A58278}" presName="connTx" presStyleLbl="parChTrans1D2" presStyleIdx="2" presStyleCnt="18"/>
      <dgm:spPr/>
    </dgm:pt>
    <dgm:pt modelId="{9E4EB462-6DE2-4E71-90F2-1CD37AF3DAC9}" type="pres">
      <dgm:prSet presAssocID="{E0E1A839-A24A-4394-8C9A-80A237D2BCB2}" presName="root2" presStyleCnt="0"/>
      <dgm:spPr/>
    </dgm:pt>
    <dgm:pt modelId="{2E32BEC0-7E64-4056-A436-0F369EB34F50}" type="pres">
      <dgm:prSet presAssocID="{E0E1A839-A24A-4394-8C9A-80A237D2BCB2}" presName="LevelTwoTextNode" presStyleLbl="node2" presStyleIdx="2" presStyleCnt="18" custScaleX="501840">
        <dgm:presLayoutVars>
          <dgm:chPref val="3"/>
        </dgm:presLayoutVars>
      </dgm:prSet>
      <dgm:spPr/>
    </dgm:pt>
    <dgm:pt modelId="{165EF957-8B3D-4FB0-87F3-35D0934B075F}" type="pres">
      <dgm:prSet presAssocID="{E0E1A839-A24A-4394-8C9A-80A237D2BCB2}" presName="level3hierChild" presStyleCnt="0"/>
      <dgm:spPr/>
    </dgm:pt>
    <dgm:pt modelId="{0735107A-97E4-4C1D-91CF-866F976D7A18}" type="pres">
      <dgm:prSet presAssocID="{5BD713EB-33A6-4E44-BF2F-EC16A8121CC8}" presName="conn2-1" presStyleLbl="parChTrans1D2" presStyleIdx="3" presStyleCnt="18"/>
      <dgm:spPr/>
    </dgm:pt>
    <dgm:pt modelId="{F510E0E7-EB69-4EED-B0FC-E21DE0074089}" type="pres">
      <dgm:prSet presAssocID="{5BD713EB-33A6-4E44-BF2F-EC16A8121CC8}" presName="connTx" presStyleLbl="parChTrans1D2" presStyleIdx="3" presStyleCnt="18"/>
      <dgm:spPr/>
    </dgm:pt>
    <dgm:pt modelId="{62748324-41D7-436C-AD8A-2E2EF70238B7}" type="pres">
      <dgm:prSet presAssocID="{48C47056-BAAC-451D-A5ED-394B2A15878D}" presName="root2" presStyleCnt="0"/>
      <dgm:spPr/>
    </dgm:pt>
    <dgm:pt modelId="{950853AC-D870-4786-9419-EE847AF2B9C5}" type="pres">
      <dgm:prSet presAssocID="{48C47056-BAAC-451D-A5ED-394B2A15878D}" presName="LevelTwoTextNode" presStyleLbl="node2" presStyleIdx="3" presStyleCnt="18" custScaleX="501840" custLinFactNeighborX="2399">
        <dgm:presLayoutVars>
          <dgm:chPref val="3"/>
        </dgm:presLayoutVars>
      </dgm:prSet>
      <dgm:spPr/>
    </dgm:pt>
    <dgm:pt modelId="{2E0F7977-E5C5-4EBD-9355-9A84036255C2}" type="pres">
      <dgm:prSet presAssocID="{48C47056-BAAC-451D-A5ED-394B2A15878D}" presName="level3hierChild" presStyleCnt="0"/>
      <dgm:spPr/>
    </dgm:pt>
    <dgm:pt modelId="{BEF9C6B1-BBF6-42E2-AAE4-34F1329643C7}" type="pres">
      <dgm:prSet presAssocID="{998145A3-0990-469E-BE32-705604E0823E}" presName="conn2-1" presStyleLbl="parChTrans1D2" presStyleIdx="4" presStyleCnt="18"/>
      <dgm:spPr/>
    </dgm:pt>
    <dgm:pt modelId="{3746EE8F-45D7-43A3-BEDF-C1CB0A911D93}" type="pres">
      <dgm:prSet presAssocID="{998145A3-0990-469E-BE32-705604E0823E}" presName="connTx" presStyleLbl="parChTrans1D2" presStyleIdx="4" presStyleCnt="18"/>
      <dgm:spPr/>
    </dgm:pt>
    <dgm:pt modelId="{EA1BF4B6-B339-4171-90AA-CCE189099257}" type="pres">
      <dgm:prSet presAssocID="{D5F7F377-37EF-4700-B8EC-E211C6FF8BC7}" presName="root2" presStyleCnt="0"/>
      <dgm:spPr/>
    </dgm:pt>
    <dgm:pt modelId="{54CF11D3-AA0D-4C9C-B57D-0620A308B5F6}" type="pres">
      <dgm:prSet presAssocID="{D5F7F377-37EF-4700-B8EC-E211C6FF8BC7}" presName="LevelTwoTextNode" presStyleLbl="node2" presStyleIdx="4" presStyleCnt="18" custScaleX="501840" custLinFactY="41656" custLinFactNeighborX="3777" custLinFactNeighborY="100000">
        <dgm:presLayoutVars>
          <dgm:chPref val="3"/>
        </dgm:presLayoutVars>
      </dgm:prSet>
      <dgm:spPr/>
    </dgm:pt>
    <dgm:pt modelId="{37EF43DB-06B0-4D64-A225-3635CCFF97C6}" type="pres">
      <dgm:prSet presAssocID="{D5F7F377-37EF-4700-B8EC-E211C6FF8BC7}" presName="level3hierChild" presStyleCnt="0"/>
      <dgm:spPr/>
    </dgm:pt>
    <dgm:pt modelId="{8F483D87-3733-4456-874B-3941D8154FFA}" type="pres">
      <dgm:prSet presAssocID="{52FEB617-1667-4B50-AD04-B155ACE26616}" presName="conn2-1" presStyleLbl="parChTrans1D2" presStyleIdx="5" presStyleCnt="18"/>
      <dgm:spPr/>
    </dgm:pt>
    <dgm:pt modelId="{AAE2F2BA-55F1-4E52-83AA-D36E70E37ECB}" type="pres">
      <dgm:prSet presAssocID="{52FEB617-1667-4B50-AD04-B155ACE26616}" presName="connTx" presStyleLbl="parChTrans1D2" presStyleIdx="5" presStyleCnt="18"/>
      <dgm:spPr/>
    </dgm:pt>
    <dgm:pt modelId="{696B1D20-9DD5-44FF-824A-64A9EC3BE7E9}" type="pres">
      <dgm:prSet presAssocID="{09663F55-41CE-4ED2-A94F-6504DF53C7C1}" presName="root2" presStyleCnt="0"/>
      <dgm:spPr/>
    </dgm:pt>
    <dgm:pt modelId="{1D85115A-B3A0-479B-842E-4690C876EAC6}" type="pres">
      <dgm:prSet presAssocID="{09663F55-41CE-4ED2-A94F-6504DF53C7C1}" presName="LevelTwoTextNode" presStyleLbl="node2" presStyleIdx="5" presStyleCnt="18" custScaleX="501840" custLinFactY="53459" custLinFactNeighborY="100000">
        <dgm:presLayoutVars>
          <dgm:chPref val="3"/>
        </dgm:presLayoutVars>
      </dgm:prSet>
      <dgm:spPr/>
    </dgm:pt>
    <dgm:pt modelId="{CD71737A-9DA8-4810-9BFE-9AE3CD3F17D7}" type="pres">
      <dgm:prSet presAssocID="{09663F55-41CE-4ED2-A94F-6504DF53C7C1}" presName="level3hierChild" presStyleCnt="0"/>
      <dgm:spPr/>
    </dgm:pt>
    <dgm:pt modelId="{1D311FD6-A509-450B-96A9-C8E7A6C4F222}" type="pres">
      <dgm:prSet presAssocID="{50CD742C-5322-4D10-ABD4-D4A0AC6D2FDB}" presName="conn2-1" presStyleLbl="parChTrans1D2" presStyleIdx="6" presStyleCnt="18"/>
      <dgm:spPr/>
    </dgm:pt>
    <dgm:pt modelId="{DDF63138-ED61-4212-9F2E-1198DFE2FA87}" type="pres">
      <dgm:prSet presAssocID="{50CD742C-5322-4D10-ABD4-D4A0AC6D2FDB}" presName="connTx" presStyleLbl="parChTrans1D2" presStyleIdx="6" presStyleCnt="18"/>
      <dgm:spPr/>
    </dgm:pt>
    <dgm:pt modelId="{1B7772CF-20E0-42E0-91AD-8A57651309F2}" type="pres">
      <dgm:prSet presAssocID="{500FF4C9-8779-4EF0-855B-D63C496EA669}" presName="root2" presStyleCnt="0"/>
      <dgm:spPr/>
    </dgm:pt>
    <dgm:pt modelId="{FFCB0A9C-9F71-438B-8A75-6EE6C195E7D8}" type="pres">
      <dgm:prSet presAssocID="{500FF4C9-8779-4EF0-855B-D63C496EA669}" presName="LevelTwoTextNode" presStyleLbl="node2" presStyleIdx="6" presStyleCnt="18" custScaleX="501840" custLinFactY="40356" custLinFactNeighborX="-2399" custLinFactNeighborY="100000">
        <dgm:presLayoutVars>
          <dgm:chPref val="3"/>
        </dgm:presLayoutVars>
      </dgm:prSet>
      <dgm:spPr/>
    </dgm:pt>
    <dgm:pt modelId="{1956091F-AE84-41D9-94D4-712FD9F617CD}" type="pres">
      <dgm:prSet presAssocID="{500FF4C9-8779-4EF0-855B-D63C496EA669}" presName="level3hierChild" presStyleCnt="0"/>
      <dgm:spPr/>
    </dgm:pt>
    <dgm:pt modelId="{54E2F26C-ECBE-427A-8736-D66219CF6870}" type="pres">
      <dgm:prSet presAssocID="{1CD2A09A-0B54-4D26-BCBC-717CBA7EC91F}" presName="conn2-1" presStyleLbl="parChTrans1D2" presStyleIdx="7" presStyleCnt="18"/>
      <dgm:spPr/>
    </dgm:pt>
    <dgm:pt modelId="{4BBEBBE4-CBBD-4183-9BB7-C10801C1BF51}" type="pres">
      <dgm:prSet presAssocID="{1CD2A09A-0B54-4D26-BCBC-717CBA7EC91F}" presName="connTx" presStyleLbl="parChTrans1D2" presStyleIdx="7" presStyleCnt="18"/>
      <dgm:spPr/>
    </dgm:pt>
    <dgm:pt modelId="{613F813B-9C6F-4F37-BC0D-DB7AC91C4999}" type="pres">
      <dgm:prSet presAssocID="{68B91844-5D8B-49AB-AAE9-7F2B1D03BAC0}" presName="root2" presStyleCnt="0"/>
      <dgm:spPr/>
    </dgm:pt>
    <dgm:pt modelId="{0C4D2A45-BB1D-477D-B04A-85E402F75D8E}" type="pres">
      <dgm:prSet presAssocID="{68B91844-5D8B-49AB-AAE9-7F2B1D03BAC0}" presName="LevelTwoTextNode" presStyleLbl="node2" presStyleIdx="7" presStyleCnt="18" custScaleX="501840" custLinFactY="15356" custLinFactNeighborX="-1200" custLinFactNeighborY="100000">
        <dgm:presLayoutVars>
          <dgm:chPref val="3"/>
        </dgm:presLayoutVars>
      </dgm:prSet>
      <dgm:spPr/>
    </dgm:pt>
    <dgm:pt modelId="{B00F0729-5639-4200-86D7-58238F16C645}" type="pres">
      <dgm:prSet presAssocID="{68B91844-5D8B-49AB-AAE9-7F2B1D03BAC0}" presName="level3hierChild" presStyleCnt="0"/>
      <dgm:spPr/>
    </dgm:pt>
    <dgm:pt modelId="{113BD672-5CA4-44A0-809F-41713556871D}" type="pres">
      <dgm:prSet presAssocID="{AB39966A-5DAB-43AF-B080-9DBC624D156D}" presName="conn2-1" presStyleLbl="parChTrans1D2" presStyleIdx="8" presStyleCnt="18"/>
      <dgm:spPr/>
    </dgm:pt>
    <dgm:pt modelId="{8148718B-1F21-44FC-8369-844B0175EA37}" type="pres">
      <dgm:prSet presAssocID="{AB39966A-5DAB-43AF-B080-9DBC624D156D}" presName="connTx" presStyleLbl="parChTrans1D2" presStyleIdx="8" presStyleCnt="18"/>
      <dgm:spPr/>
    </dgm:pt>
    <dgm:pt modelId="{B120DBA0-69E5-4ED4-AFB8-AF07528263FC}" type="pres">
      <dgm:prSet presAssocID="{FDA2DD2D-4C91-4DA8-8294-6AE02686EF63}" presName="root2" presStyleCnt="0"/>
      <dgm:spPr/>
    </dgm:pt>
    <dgm:pt modelId="{673762A4-D90E-4CFD-BFDB-FE8E824D6EE6}" type="pres">
      <dgm:prSet presAssocID="{FDA2DD2D-4C91-4DA8-8294-6AE02686EF63}" presName="LevelTwoTextNode" presStyleLbl="node2" presStyleIdx="8" presStyleCnt="18" custScaleX="501840" custLinFactY="500000" custLinFactNeighborX="919" custLinFactNeighborY="593890">
        <dgm:presLayoutVars>
          <dgm:chPref val="3"/>
        </dgm:presLayoutVars>
      </dgm:prSet>
      <dgm:spPr/>
    </dgm:pt>
    <dgm:pt modelId="{528BF134-CB7A-4C2A-BE8E-9E82A52F3757}" type="pres">
      <dgm:prSet presAssocID="{FDA2DD2D-4C91-4DA8-8294-6AE02686EF63}" presName="level3hierChild" presStyleCnt="0"/>
      <dgm:spPr/>
    </dgm:pt>
    <dgm:pt modelId="{36327CEB-1E61-49B7-BCBD-ABB62C3F1770}" type="pres">
      <dgm:prSet presAssocID="{69D93D44-1DB9-41CD-83BA-34989087D854}" presName="conn2-1" presStyleLbl="parChTrans1D2" presStyleIdx="9" presStyleCnt="18"/>
      <dgm:spPr/>
    </dgm:pt>
    <dgm:pt modelId="{CC0C8536-84E2-4B2A-AF67-65C13FDA23BC}" type="pres">
      <dgm:prSet presAssocID="{69D93D44-1DB9-41CD-83BA-34989087D854}" presName="connTx" presStyleLbl="parChTrans1D2" presStyleIdx="9" presStyleCnt="18"/>
      <dgm:spPr/>
    </dgm:pt>
    <dgm:pt modelId="{FC866441-91BA-40D1-84F8-59BC3779E540}" type="pres">
      <dgm:prSet presAssocID="{8D32DDCE-C003-40A4-9950-C5C8C8760F64}" presName="root2" presStyleCnt="0"/>
      <dgm:spPr/>
    </dgm:pt>
    <dgm:pt modelId="{28391823-90A2-4D11-9771-FBB213E314F1}" type="pres">
      <dgm:prSet presAssocID="{8D32DDCE-C003-40A4-9950-C5C8C8760F64}" presName="LevelTwoTextNode" presStyleLbl="node2" presStyleIdx="9" presStyleCnt="18" custScaleX="501840">
        <dgm:presLayoutVars>
          <dgm:chPref val="3"/>
        </dgm:presLayoutVars>
      </dgm:prSet>
      <dgm:spPr/>
    </dgm:pt>
    <dgm:pt modelId="{49FB3F05-D2E8-4AF1-955E-56ADE73A531B}" type="pres">
      <dgm:prSet presAssocID="{8D32DDCE-C003-40A4-9950-C5C8C8760F64}" presName="level3hierChild" presStyleCnt="0"/>
      <dgm:spPr/>
    </dgm:pt>
    <dgm:pt modelId="{3A422219-15B3-4A14-B5AD-66EA0644E7C6}" type="pres">
      <dgm:prSet presAssocID="{CB0E31A7-6988-4FD2-ADE2-149212D77D29}" presName="conn2-1" presStyleLbl="parChTrans1D2" presStyleIdx="10" presStyleCnt="18"/>
      <dgm:spPr/>
    </dgm:pt>
    <dgm:pt modelId="{F7033953-520B-43DD-A925-A2E73B71392C}" type="pres">
      <dgm:prSet presAssocID="{CB0E31A7-6988-4FD2-ADE2-149212D77D29}" presName="connTx" presStyleLbl="parChTrans1D2" presStyleIdx="10" presStyleCnt="18"/>
      <dgm:spPr/>
    </dgm:pt>
    <dgm:pt modelId="{B2DFDB96-A2A5-4D5D-91E0-5076D48D65E5}" type="pres">
      <dgm:prSet presAssocID="{C7CC8BAA-9977-4F0C-8184-8D6A029A0DBD}" presName="root2" presStyleCnt="0"/>
      <dgm:spPr/>
    </dgm:pt>
    <dgm:pt modelId="{FC9379FF-851F-4407-BFF0-7522C390B698}" type="pres">
      <dgm:prSet presAssocID="{C7CC8BAA-9977-4F0C-8184-8D6A029A0DBD}" presName="LevelTwoTextNode" presStyleLbl="node2" presStyleIdx="10" presStyleCnt="18" custScaleX="501840">
        <dgm:presLayoutVars>
          <dgm:chPref val="3"/>
        </dgm:presLayoutVars>
      </dgm:prSet>
      <dgm:spPr/>
    </dgm:pt>
    <dgm:pt modelId="{3896E23A-6915-40DB-AE1D-CE1DD81A7B0E}" type="pres">
      <dgm:prSet presAssocID="{C7CC8BAA-9977-4F0C-8184-8D6A029A0DBD}" presName="level3hierChild" presStyleCnt="0"/>
      <dgm:spPr/>
    </dgm:pt>
    <dgm:pt modelId="{B934237D-0A49-4F7E-BAD1-7FDB6539FDCF}" type="pres">
      <dgm:prSet presAssocID="{FBAFF691-6D5B-47B3-91AB-11FFEC89C21E}" presName="conn2-1" presStyleLbl="parChTrans1D2" presStyleIdx="11" presStyleCnt="18"/>
      <dgm:spPr/>
    </dgm:pt>
    <dgm:pt modelId="{A6771C06-F01A-4A52-9F2B-338E8EC9A46B}" type="pres">
      <dgm:prSet presAssocID="{FBAFF691-6D5B-47B3-91AB-11FFEC89C21E}" presName="connTx" presStyleLbl="parChTrans1D2" presStyleIdx="11" presStyleCnt="18"/>
      <dgm:spPr/>
    </dgm:pt>
    <dgm:pt modelId="{10DBA40B-7A75-4756-AE66-AC4DF5A4349C}" type="pres">
      <dgm:prSet presAssocID="{CE691364-397D-4595-AA99-DA950BF3DBAA}" presName="root2" presStyleCnt="0"/>
      <dgm:spPr/>
    </dgm:pt>
    <dgm:pt modelId="{21106309-E20A-4310-94B5-64ECEC7543A9}" type="pres">
      <dgm:prSet presAssocID="{CE691364-397D-4595-AA99-DA950BF3DBAA}" presName="LevelTwoTextNode" presStyleLbl="node2" presStyleIdx="11" presStyleCnt="18" custScaleX="501840" custLinFactY="200000" custLinFactNeighborX="3318" custLinFactNeighborY="295792">
        <dgm:presLayoutVars>
          <dgm:chPref val="3"/>
        </dgm:presLayoutVars>
      </dgm:prSet>
      <dgm:spPr/>
    </dgm:pt>
    <dgm:pt modelId="{4FFFDB95-D13B-4DED-BE17-CE5BE90FBB28}" type="pres">
      <dgm:prSet presAssocID="{CE691364-397D-4595-AA99-DA950BF3DBAA}" presName="level3hierChild" presStyleCnt="0"/>
      <dgm:spPr/>
    </dgm:pt>
    <dgm:pt modelId="{774751B2-C31F-43D9-B818-3D0143C3D4D1}" type="pres">
      <dgm:prSet presAssocID="{D0C570A6-DA24-4B70-9DF0-E2DE946EF558}" presName="conn2-1" presStyleLbl="parChTrans1D2" presStyleIdx="12" presStyleCnt="18"/>
      <dgm:spPr/>
    </dgm:pt>
    <dgm:pt modelId="{CBA86522-A7E2-4308-8FBE-BBEA660352E8}" type="pres">
      <dgm:prSet presAssocID="{D0C570A6-DA24-4B70-9DF0-E2DE946EF558}" presName="connTx" presStyleLbl="parChTrans1D2" presStyleIdx="12" presStyleCnt="18"/>
      <dgm:spPr/>
    </dgm:pt>
    <dgm:pt modelId="{245CBA00-86B2-4CED-B628-832E61171225}" type="pres">
      <dgm:prSet presAssocID="{297C5486-6011-4C4A-8574-8FACF4560AC1}" presName="root2" presStyleCnt="0"/>
      <dgm:spPr/>
    </dgm:pt>
    <dgm:pt modelId="{33532E10-7097-409C-B605-E3CBB9D400D0}" type="pres">
      <dgm:prSet presAssocID="{297C5486-6011-4C4A-8574-8FACF4560AC1}" presName="LevelTwoTextNode" presStyleLbl="node2" presStyleIdx="12" presStyleCnt="18" custScaleX="501840">
        <dgm:presLayoutVars>
          <dgm:chPref val="3"/>
        </dgm:presLayoutVars>
      </dgm:prSet>
      <dgm:spPr/>
    </dgm:pt>
    <dgm:pt modelId="{FCDC0A45-D5BC-433A-8B7A-413A7638CF08}" type="pres">
      <dgm:prSet presAssocID="{297C5486-6011-4C4A-8574-8FACF4560AC1}" presName="level3hierChild" presStyleCnt="0"/>
      <dgm:spPr/>
    </dgm:pt>
    <dgm:pt modelId="{9EE4104A-D03E-4B0C-A550-F19A45E3C3A2}" type="pres">
      <dgm:prSet presAssocID="{56E28509-E6EA-4D23-842B-CDE3D7F96FCB}" presName="conn2-1" presStyleLbl="parChTrans1D2" presStyleIdx="13" presStyleCnt="18"/>
      <dgm:spPr/>
    </dgm:pt>
    <dgm:pt modelId="{ABD41B7E-A48B-4EA0-9129-D8BD0AEF0940}" type="pres">
      <dgm:prSet presAssocID="{56E28509-E6EA-4D23-842B-CDE3D7F96FCB}" presName="connTx" presStyleLbl="parChTrans1D2" presStyleIdx="13" presStyleCnt="18"/>
      <dgm:spPr/>
    </dgm:pt>
    <dgm:pt modelId="{43C56A04-B125-4A04-9D20-E211A2748101}" type="pres">
      <dgm:prSet presAssocID="{716656F3-7E33-4F52-BB12-B3E86A6F653B}" presName="root2" presStyleCnt="0"/>
      <dgm:spPr/>
    </dgm:pt>
    <dgm:pt modelId="{113B246E-4A14-457D-9E02-F9E5F4B08C18}" type="pres">
      <dgm:prSet presAssocID="{716656F3-7E33-4F52-BB12-B3E86A6F653B}" presName="LevelTwoTextNode" presStyleLbl="node2" presStyleIdx="13" presStyleCnt="18" custScaleX="501840" custLinFactY="37720" custLinFactNeighborX="2399" custLinFactNeighborY="100000">
        <dgm:presLayoutVars>
          <dgm:chPref val="3"/>
        </dgm:presLayoutVars>
      </dgm:prSet>
      <dgm:spPr/>
    </dgm:pt>
    <dgm:pt modelId="{5DC8B9E5-9E59-4D27-848A-92B124A86F9A}" type="pres">
      <dgm:prSet presAssocID="{716656F3-7E33-4F52-BB12-B3E86A6F653B}" presName="level3hierChild" presStyleCnt="0"/>
      <dgm:spPr/>
    </dgm:pt>
    <dgm:pt modelId="{0BB91741-345A-4FD1-8DE2-8703E6C42827}" type="pres">
      <dgm:prSet presAssocID="{2AA224BE-4EBB-4093-B97E-3FEF1A0ECF95}" presName="conn2-1" presStyleLbl="parChTrans1D2" presStyleIdx="14" presStyleCnt="18"/>
      <dgm:spPr/>
    </dgm:pt>
    <dgm:pt modelId="{10C929C8-9B98-41EA-9D8C-4E2B91AC581D}" type="pres">
      <dgm:prSet presAssocID="{2AA224BE-4EBB-4093-B97E-3FEF1A0ECF95}" presName="connTx" presStyleLbl="parChTrans1D2" presStyleIdx="14" presStyleCnt="18"/>
      <dgm:spPr/>
    </dgm:pt>
    <dgm:pt modelId="{71698854-D6C8-466E-954E-308CF57E0E8D}" type="pres">
      <dgm:prSet presAssocID="{FF520B4A-D6F0-4EA6-8FAC-0E7A7261751B}" presName="root2" presStyleCnt="0"/>
      <dgm:spPr/>
    </dgm:pt>
    <dgm:pt modelId="{288D190D-3790-477D-8958-F1E67B6FB9BA}" type="pres">
      <dgm:prSet presAssocID="{FF520B4A-D6F0-4EA6-8FAC-0E7A7261751B}" presName="LevelTwoTextNode" presStyleLbl="node2" presStyleIdx="14" presStyleCnt="18" custScaleX="501840" custLinFactY="-21980" custLinFactNeighborX="-3421" custLinFactNeighborY="-100000">
        <dgm:presLayoutVars>
          <dgm:chPref val="3"/>
        </dgm:presLayoutVars>
      </dgm:prSet>
      <dgm:spPr/>
    </dgm:pt>
    <dgm:pt modelId="{87A8902C-AF17-4C8D-8457-994762B2C3A5}" type="pres">
      <dgm:prSet presAssocID="{FF520B4A-D6F0-4EA6-8FAC-0E7A7261751B}" presName="level3hierChild" presStyleCnt="0"/>
      <dgm:spPr/>
    </dgm:pt>
    <dgm:pt modelId="{09386798-D0D8-4A62-9A76-501735ADBDFA}" type="pres">
      <dgm:prSet presAssocID="{64E5FAE0-B8D1-46AF-B082-DFC52BC14685}" presName="conn2-1" presStyleLbl="parChTrans1D2" presStyleIdx="15" presStyleCnt="18"/>
      <dgm:spPr/>
    </dgm:pt>
    <dgm:pt modelId="{657F21A4-3618-4D66-9A4A-7E20C4FC80BA}" type="pres">
      <dgm:prSet presAssocID="{64E5FAE0-B8D1-46AF-B082-DFC52BC14685}" presName="connTx" presStyleLbl="parChTrans1D2" presStyleIdx="15" presStyleCnt="18"/>
      <dgm:spPr/>
    </dgm:pt>
    <dgm:pt modelId="{1B2C6064-A0AB-4D9A-B0AD-2C1467209AAC}" type="pres">
      <dgm:prSet presAssocID="{88CD339D-FCB3-4691-84F2-5927B4A659CC}" presName="root2" presStyleCnt="0"/>
      <dgm:spPr/>
    </dgm:pt>
    <dgm:pt modelId="{69950F8E-EA83-40CA-8364-39DA787A1340}" type="pres">
      <dgm:prSet presAssocID="{88CD339D-FCB3-4691-84F2-5927B4A659CC}" presName="LevelTwoTextNode" presStyleLbl="node2" presStyleIdx="15" presStyleCnt="18" custScaleX="501840" custLinFactY="-673264" custLinFactNeighborX="4799" custLinFactNeighborY="-700000">
        <dgm:presLayoutVars>
          <dgm:chPref val="3"/>
        </dgm:presLayoutVars>
      </dgm:prSet>
      <dgm:spPr/>
    </dgm:pt>
    <dgm:pt modelId="{8DB3E843-7B56-4335-AEEA-DFF257E89D38}" type="pres">
      <dgm:prSet presAssocID="{88CD339D-FCB3-4691-84F2-5927B4A659CC}" presName="level3hierChild" presStyleCnt="0"/>
      <dgm:spPr/>
    </dgm:pt>
    <dgm:pt modelId="{12DFD87D-A4DC-4848-B7A9-ACFB496E13C4}" type="pres">
      <dgm:prSet presAssocID="{3BE7B82A-18D4-46CB-BCFF-417AD0BA0FE3}" presName="conn2-1" presStyleLbl="parChTrans1D2" presStyleIdx="16" presStyleCnt="18"/>
      <dgm:spPr/>
    </dgm:pt>
    <dgm:pt modelId="{3035C766-99CB-4E57-A2A3-EB02D2178403}" type="pres">
      <dgm:prSet presAssocID="{3BE7B82A-18D4-46CB-BCFF-417AD0BA0FE3}" presName="connTx" presStyleLbl="parChTrans1D2" presStyleIdx="16" presStyleCnt="18"/>
      <dgm:spPr/>
    </dgm:pt>
    <dgm:pt modelId="{E5F21440-7B04-492C-BFCC-28B48D177554}" type="pres">
      <dgm:prSet presAssocID="{559794AD-B1EE-4F09-980E-03C3294AE605}" presName="root2" presStyleCnt="0"/>
      <dgm:spPr/>
    </dgm:pt>
    <dgm:pt modelId="{D8AC689F-12E3-4F29-A333-3D94C34E0310}" type="pres">
      <dgm:prSet presAssocID="{559794AD-B1EE-4F09-980E-03C3294AE605}" presName="LevelTwoTextNode" presStyleLbl="node2" presStyleIdx="16" presStyleCnt="18" custScaleX="501840" custLinFactY="-300000" custLinFactNeighborX="3777" custLinFactNeighborY="-317772">
        <dgm:presLayoutVars>
          <dgm:chPref val="3"/>
        </dgm:presLayoutVars>
      </dgm:prSet>
      <dgm:spPr/>
    </dgm:pt>
    <dgm:pt modelId="{4E1A084C-9422-4CD5-818D-6B213ABAAABA}" type="pres">
      <dgm:prSet presAssocID="{559794AD-B1EE-4F09-980E-03C3294AE605}" presName="level3hierChild" presStyleCnt="0"/>
      <dgm:spPr/>
    </dgm:pt>
    <dgm:pt modelId="{7203F56C-A652-4673-B1BF-CCFB6F370A99}" type="pres">
      <dgm:prSet presAssocID="{878A6264-C8D9-4277-BDB0-AD46D8B61DEA}" presName="conn2-1" presStyleLbl="parChTrans1D2" presStyleIdx="17" presStyleCnt="18"/>
      <dgm:spPr/>
    </dgm:pt>
    <dgm:pt modelId="{60530828-6A0E-46B6-B379-086E365651F4}" type="pres">
      <dgm:prSet presAssocID="{878A6264-C8D9-4277-BDB0-AD46D8B61DEA}" presName="connTx" presStyleLbl="parChTrans1D2" presStyleIdx="17" presStyleCnt="18"/>
      <dgm:spPr/>
    </dgm:pt>
    <dgm:pt modelId="{840043F0-91E9-42AC-9DC1-93A903E44937}" type="pres">
      <dgm:prSet presAssocID="{74ECAD59-4EEA-4F3F-AE92-737692D02EA7}" presName="root2" presStyleCnt="0"/>
      <dgm:spPr/>
    </dgm:pt>
    <dgm:pt modelId="{B633464E-D6EA-4AB0-ADFC-A8E14FBDFA31}" type="pres">
      <dgm:prSet presAssocID="{74ECAD59-4EEA-4F3F-AE92-737692D02EA7}" presName="LevelTwoTextNode" presStyleLbl="node2" presStyleIdx="17" presStyleCnt="18" custScaleX="501840" custLinFactY="-37720" custLinFactNeighborX="919" custLinFactNeighborY="-100000">
        <dgm:presLayoutVars>
          <dgm:chPref val="3"/>
        </dgm:presLayoutVars>
      </dgm:prSet>
      <dgm:spPr/>
    </dgm:pt>
    <dgm:pt modelId="{BFF838BA-165F-48E5-903D-EA9920629656}" type="pres">
      <dgm:prSet presAssocID="{74ECAD59-4EEA-4F3F-AE92-737692D02EA7}" presName="level3hierChild" presStyleCnt="0"/>
      <dgm:spPr/>
    </dgm:pt>
  </dgm:ptLst>
  <dgm:cxnLst>
    <dgm:cxn modelId="{BE3ADA00-44FD-40AE-9E68-1648991B56E4}" type="presOf" srcId="{09663F55-41CE-4ED2-A94F-6504DF53C7C1}" destId="{1D85115A-B3A0-479B-842E-4690C876EAC6}" srcOrd="0" destOrd="0" presId="urn:microsoft.com/office/officeart/2008/layout/HorizontalMultiLevelHierarchy"/>
    <dgm:cxn modelId="{67E89702-DFFA-40CE-AB3C-8C7860F4E81D}" type="presOf" srcId="{500FF4C9-8779-4EF0-855B-D63C496EA669}" destId="{FFCB0A9C-9F71-438B-8A75-6EE6C195E7D8}" srcOrd="0" destOrd="0" presId="urn:microsoft.com/office/officeart/2008/layout/HorizontalMultiLevelHierarchy"/>
    <dgm:cxn modelId="{96EC1204-57E7-45B2-973D-12E03DC5F45E}" type="presOf" srcId="{D5F7F377-37EF-4700-B8EC-E211C6FF8BC7}" destId="{54CF11D3-AA0D-4C9C-B57D-0620A308B5F6}" srcOrd="0" destOrd="0" presId="urn:microsoft.com/office/officeart/2008/layout/HorizontalMultiLevelHierarchy"/>
    <dgm:cxn modelId="{58CB8004-F004-4136-BCA6-F1996244ED52}" type="presOf" srcId="{AB39966A-5DAB-43AF-B080-9DBC624D156D}" destId="{8148718B-1F21-44FC-8369-844B0175EA37}" srcOrd="1" destOrd="0" presId="urn:microsoft.com/office/officeart/2008/layout/HorizontalMultiLevelHierarchy"/>
    <dgm:cxn modelId="{60114F09-8D85-40DC-9E3C-54661CED9A68}" type="presOf" srcId="{FF520B4A-D6F0-4EA6-8FAC-0E7A7261751B}" destId="{288D190D-3790-477D-8958-F1E67B6FB9BA}" srcOrd="0" destOrd="0" presId="urn:microsoft.com/office/officeart/2008/layout/HorizontalMultiLevelHierarchy"/>
    <dgm:cxn modelId="{F70A8909-6BA2-495D-B79C-CA0B44404F51}" type="presOf" srcId="{3BE7B82A-18D4-46CB-BCFF-417AD0BA0FE3}" destId="{3035C766-99CB-4E57-A2A3-EB02D2178403}" srcOrd="1" destOrd="0" presId="urn:microsoft.com/office/officeart/2008/layout/HorizontalMultiLevelHierarchy"/>
    <dgm:cxn modelId="{4EDC0311-8E74-45EA-917C-819BA1062C00}" srcId="{FB44B95B-4586-4D1D-8F75-28F19FC5A76D}" destId="{88CD339D-FCB3-4691-84F2-5927B4A659CC}" srcOrd="15" destOrd="0" parTransId="{64E5FAE0-B8D1-46AF-B082-DFC52BC14685}" sibTransId="{E7435F3C-1784-46E5-BD2D-A3A83AAAAAA6}"/>
    <dgm:cxn modelId="{441BBC11-6A52-4E26-8EAC-609D82748B5F}" srcId="{FB44B95B-4586-4D1D-8F75-28F19FC5A76D}" destId="{559794AD-B1EE-4F09-980E-03C3294AE605}" srcOrd="16" destOrd="0" parTransId="{3BE7B82A-18D4-46CB-BCFF-417AD0BA0FE3}" sibTransId="{108672FF-1548-4886-95BB-1466E10C1D5E}"/>
    <dgm:cxn modelId="{4BB0C014-2DD4-4A50-A892-D81137B75927}" type="presOf" srcId="{7D232E06-8CB5-4548-B0EF-64C82DDE942A}" destId="{23C295A0-E6CA-49C3-B7F4-7FD57BFAF94E}" srcOrd="0" destOrd="0" presId="urn:microsoft.com/office/officeart/2008/layout/HorizontalMultiLevelHierarchy"/>
    <dgm:cxn modelId="{FAEA4F17-2D6F-45FF-872E-85E6B60A0674}" type="presOf" srcId="{CE691364-397D-4595-AA99-DA950BF3DBAA}" destId="{21106309-E20A-4310-94B5-64ECEC7543A9}" srcOrd="0" destOrd="0" presId="urn:microsoft.com/office/officeart/2008/layout/HorizontalMultiLevelHierarchy"/>
    <dgm:cxn modelId="{7E19771A-4FA7-4955-8F3B-FF78F0BCD260}" type="presOf" srcId="{52FEB617-1667-4B50-AD04-B155ACE26616}" destId="{AAE2F2BA-55F1-4E52-83AA-D36E70E37ECB}" srcOrd="1" destOrd="0" presId="urn:microsoft.com/office/officeart/2008/layout/HorizontalMultiLevelHierarchy"/>
    <dgm:cxn modelId="{698ADC1F-260C-49FB-8B33-138CF418CB9A}" type="presOf" srcId="{5BD713EB-33A6-4E44-BF2F-EC16A8121CC8}" destId="{F510E0E7-EB69-4EED-B0FC-E21DE0074089}" srcOrd="1" destOrd="0" presId="urn:microsoft.com/office/officeart/2008/layout/HorizontalMultiLevelHierarchy"/>
    <dgm:cxn modelId="{696B2921-2D09-439A-BF9C-FDB7B1291A36}" srcId="{FB44B95B-4586-4D1D-8F75-28F19FC5A76D}" destId="{D5F7F377-37EF-4700-B8EC-E211C6FF8BC7}" srcOrd="4" destOrd="0" parTransId="{998145A3-0990-469E-BE32-705604E0823E}" sibTransId="{84699547-3439-4561-A8CF-571D5AEA2C6E}"/>
    <dgm:cxn modelId="{877D7724-B6C5-4BD5-A533-5FACB1F51965}" type="presOf" srcId="{E0E1A839-A24A-4394-8C9A-80A237D2BCB2}" destId="{2E32BEC0-7E64-4056-A436-0F369EB34F50}" srcOrd="0" destOrd="0" presId="urn:microsoft.com/office/officeart/2008/layout/HorizontalMultiLevelHierarchy"/>
    <dgm:cxn modelId="{63CAA12B-D816-4ADB-89F5-1802A6BF2212}" type="presOf" srcId="{716656F3-7E33-4F52-BB12-B3E86A6F653B}" destId="{113B246E-4A14-457D-9E02-F9E5F4B08C18}" srcOrd="0" destOrd="0" presId="urn:microsoft.com/office/officeart/2008/layout/HorizontalMultiLevelHierarchy"/>
    <dgm:cxn modelId="{204C1C31-B877-43AE-AAE6-DCCCC3B62513}" type="presOf" srcId="{F750528C-8B2E-45CD-8111-5F0074A58278}" destId="{D1506786-0CE5-4C1E-98A1-E88E72B9A4A2}" srcOrd="1" destOrd="0" presId="urn:microsoft.com/office/officeart/2008/layout/HorizontalMultiLevelHierarchy"/>
    <dgm:cxn modelId="{10E31538-D73D-4805-BC57-D9FD351186D3}" type="presOf" srcId="{998145A3-0990-469E-BE32-705604E0823E}" destId="{BEF9C6B1-BBF6-42E2-AAE4-34F1329643C7}" srcOrd="0" destOrd="0" presId="urn:microsoft.com/office/officeart/2008/layout/HorizontalMultiLevelHierarchy"/>
    <dgm:cxn modelId="{90650A39-E1B7-4ADA-B527-A313B8FDC0E0}" type="presOf" srcId="{50CD742C-5322-4D10-ABD4-D4A0AC6D2FDB}" destId="{DDF63138-ED61-4212-9F2E-1198DFE2FA87}" srcOrd="1" destOrd="0" presId="urn:microsoft.com/office/officeart/2008/layout/HorizontalMultiLevelHierarchy"/>
    <dgm:cxn modelId="{19EC123A-ED77-4F3B-8D9A-9EC01C830143}" type="presOf" srcId="{7D232E06-8CB5-4548-B0EF-64C82DDE942A}" destId="{1B4C7CF2-2ADC-446E-A486-C4FE79027AD6}" srcOrd="1" destOrd="0" presId="urn:microsoft.com/office/officeart/2008/layout/HorizontalMultiLevelHierarchy"/>
    <dgm:cxn modelId="{EEC7463C-903F-4679-87A0-C97C9925A815}" srcId="{FB44B95B-4586-4D1D-8F75-28F19FC5A76D}" destId="{716656F3-7E33-4F52-BB12-B3E86A6F653B}" srcOrd="13" destOrd="0" parTransId="{56E28509-E6EA-4D23-842B-CDE3D7F96FCB}" sibTransId="{4791C96B-DEE8-4F2F-B41A-634B1C1F725E}"/>
    <dgm:cxn modelId="{DFB5D35D-C4DD-4EC3-BEE4-830725562B41}" srcId="{FB44B95B-4586-4D1D-8F75-28F19FC5A76D}" destId="{297C5486-6011-4C4A-8574-8FACF4560AC1}" srcOrd="12" destOrd="0" parTransId="{D0C570A6-DA24-4B70-9DF0-E2DE946EF558}" sibTransId="{2226A6BC-04B0-4D02-B299-CA83AC370BF9}"/>
    <dgm:cxn modelId="{2BB5045E-1761-4CA0-91AA-D8ECCD280DF9}" srcId="{FB44B95B-4586-4D1D-8F75-28F19FC5A76D}" destId="{8D32DDCE-C003-40A4-9950-C5C8C8760F64}" srcOrd="9" destOrd="0" parTransId="{69D93D44-1DB9-41CD-83BA-34989087D854}" sibTransId="{20CDF808-9460-4265-9484-2FDA82716A94}"/>
    <dgm:cxn modelId="{4752975F-E44B-475D-8275-C4E5D87BB0E0}" srcId="{FB44B95B-4586-4D1D-8F75-28F19FC5A76D}" destId="{FDA2DD2D-4C91-4DA8-8294-6AE02686EF63}" srcOrd="8" destOrd="0" parTransId="{AB39966A-5DAB-43AF-B080-9DBC624D156D}" sibTransId="{ABFA0B7B-27E7-4B4E-B233-D5376BCC7931}"/>
    <dgm:cxn modelId="{FD020B63-1AE1-407A-B765-D27214D5A67F}" type="presOf" srcId="{56E28509-E6EA-4D23-842B-CDE3D7F96FCB}" destId="{ABD41B7E-A48B-4EA0-9129-D8BD0AEF0940}" srcOrd="1" destOrd="0" presId="urn:microsoft.com/office/officeart/2008/layout/HorizontalMultiLevelHierarchy"/>
    <dgm:cxn modelId="{69FE9A64-0452-455D-B07E-4D77E1C23B41}" type="presOf" srcId="{74ECAD59-4EEA-4F3F-AE92-737692D02EA7}" destId="{B633464E-D6EA-4AB0-ADFC-A8E14FBDFA31}" srcOrd="0" destOrd="0" presId="urn:microsoft.com/office/officeart/2008/layout/HorizontalMultiLevelHierarchy"/>
    <dgm:cxn modelId="{6B55A244-B332-41A0-BBD8-E299A4DFECCB}" srcId="{FB44B95B-4586-4D1D-8F75-28F19FC5A76D}" destId="{500FF4C9-8779-4EF0-855B-D63C496EA669}" srcOrd="6" destOrd="0" parTransId="{50CD742C-5322-4D10-ABD4-D4A0AC6D2FDB}" sibTransId="{DB69CB89-1C4D-42E3-AE23-A36E6DF83A56}"/>
    <dgm:cxn modelId="{DDF67769-266F-4CD8-B08D-E2518706B4B9}" type="presOf" srcId="{5BD713EB-33A6-4E44-BF2F-EC16A8121CC8}" destId="{0735107A-97E4-4C1D-91CF-866F976D7A18}" srcOrd="0" destOrd="0" presId="urn:microsoft.com/office/officeart/2008/layout/HorizontalMultiLevelHierarchy"/>
    <dgm:cxn modelId="{ABCFF34A-7D19-4768-9BF6-B54C9831C4B9}" srcId="{FB44B95B-4586-4D1D-8F75-28F19FC5A76D}" destId="{17B7C1F1-DCBF-405B-9ED6-B5893E88F4D2}" srcOrd="0" destOrd="0" parTransId="{30ABCEE5-7F12-4226-AD35-BEC975C02FA0}" sibTransId="{F801D1C1-6A88-40EE-9281-6625B85F74C3}"/>
    <dgm:cxn modelId="{C356C56C-C20F-436F-964E-F6C0D84464FB}" type="presOf" srcId="{2AA224BE-4EBB-4093-B97E-3FEF1A0ECF95}" destId="{0BB91741-345A-4FD1-8DE2-8703E6C42827}" srcOrd="0" destOrd="0" presId="urn:microsoft.com/office/officeart/2008/layout/HorizontalMultiLevelHierarchy"/>
    <dgm:cxn modelId="{8904AF70-3116-421A-9960-2FFB5A3B6FCC}" type="presOf" srcId="{68B91844-5D8B-49AB-AAE9-7F2B1D03BAC0}" destId="{0C4D2A45-BB1D-477D-B04A-85E402F75D8E}" srcOrd="0" destOrd="0" presId="urn:microsoft.com/office/officeart/2008/layout/HorizontalMultiLevelHierarchy"/>
    <dgm:cxn modelId="{B3C92775-E6FD-415C-AD0D-44B0ABEAFAD0}" type="presOf" srcId="{56E28509-E6EA-4D23-842B-CDE3D7F96FCB}" destId="{9EE4104A-D03E-4B0C-A550-F19A45E3C3A2}" srcOrd="0" destOrd="0" presId="urn:microsoft.com/office/officeart/2008/layout/HorizontalMultiLevelHierarchy"/>
    <dgm:cxn modelId="{05E7AB75-5E15-4196-8CF4-424E7D88AA2E}" type="presOf" srcId="{878A6264-C8D9-4277-BDB0-AD46D8B61DEA}" destId="{7203F56C-A652-4673-B1BF-CCFB6F370A99}" srcOrd="0" destOrd="0" presId="urn:microsoft.com/office/officeart/2008/layout/HorizontalMultiLevelHierarchy"/>
    <dgm:cxn modelId="{B65D5476-F6AA-474D-82D9-700A2AC0B042}" type="presOf" srcId="{559794AD-B1EE-4F09-980E-03C3294AE605}" destId="{D8AC689F-12E3-4F29-A333-3D94C34E0310}" srcOrd="0" destOrd="0" presId="urn:microsoft.com/office/officeart/2008/layout/HorizontalMultiLevelHierarchy"/>
    <dgm:cxn modelId="{71DCC778-AD7C-46FA-80FF-158DA56E5877}" srcId="{FB44B95B-4586-4D1D-8F75-28F19FC5A76D}" destId="{D6BE75B8-B2B6-460C-8499-9C780E4C3C65}" srcOrd="1" destOrd="0" parTransId="{7D232E06-8CB5-4548-B0EF-64C82DDE942A}" sibTransId="{72E8887C-1ACF-4BF9-9246-B65981002803}"/>
    <dgm:cxn modelId="{1EAD9659-878B-4231-A112-2CCB58B5592A}" type="presOf" srcId="{30ABCEE5-7F12-4226-AD35-BEC975C02FA0}" destId="{CD8F1A32-4D7B-40D1-AF76-AA66E4527150}" srcOrd="0" destOrd="0" presId="urn:microsoft.com/office/officeart/2008/layout/HorizontalMultiLevelHierarchy"/>
    <dgm:cxn modelId="{A032857D-41E6-43EF-B061-08EE6E9FC98B}" srcId="{FB44B95B-4586-4D1D-8F75-28F19FC5A76D}" destId="{C7CC8BAA-9977-4F0C-8184-8D6A029A0DBD}" srcOrd="10" destOrd="0" parTransId="{CB0E31A7-6988-4FD2-ADE2-149212D77D29}" sibTransId="{34454F56-D3AE-4D90-8098-C9CE0B8075DC}"/>
    <dgm:cxn modelId="{FBDF138A-BC36-4A3C-96F6-79AEE706ED92}" type="presOf" srcId="{CB0E31A7-6988-4FD2-ADE2-149212D77D29}" destId="{F7033953-520B-43DD-A925-A2E73B71392C}" srcOrd="1" destOrd="0" presId="urn:microsoft.com/office/officeart/2008/layout/HorizontalMultiLevelHierarchy"/>
    <dgm:cxn modelId="{2109798C-5075-4DE8-B7C9-71FF61FCF157}" type="presOf" srcId="{FDA2DD2D-4C91-4DA8-8294-6AE02686EF63}" destId="{673762A4-D90E-4CFD-BFDB-FE8E824D6EE6}" srcOrd="0" destOrd="0" presId="urn:microsoft.com/office/officeart/2008/layout/HorizontalMultiLevelHierarchy"/>
    <dgm:cxn modelId="{9AEE2391-E6D9-404B-B31C-3F99040C7BF3}" srcId="{FB44B95B-4586-4D1D-8F75-28F19FC5A76D}" destId="{E0E1A839-A24A-4394-8C9A-80A237D2BCB2}" srcOrd="2" destOrd="0" parTransId="{F750528C-8B2E-45CD-8111-5F0074A58278}" sibTransId="{478CAF5A-C689-400C-B7ED-8F22BDD764A7}"/>
    <dgm:cxn modelId="{D8E42993-9B53-4FDA-ABD9-BD9EFB5FE44F}" type="presOf" srcId="{297C5486-6011-4C4A-8574-8FACF4560AC1}" destId="{33532E10-7097-409C-B605-E3CBB9D400D0}" srcOrd="0" destOrd="0" presId="urn:microsoft.com/office/officeart/2008/layout/HorizontalMultiLevelHierarchy"/>
    <dgm:cxn modelId="{FA855399-D4FF-4D2D-850D-9A7C9AB618B3}" type="presOf" srcId="{FBAFF691-6D5B-47B3-91AB-11FFEC89C21E}" destId="{B934237D-0A49-4F7E-BAD1-7FDB6539FDCF}" srcOrd="0" destOrd="0" presId="urn:microsoft.com/office/officeart/2008/layout/HorizontalMultiLevelHierarchy"/>
    <dgm:cxn modelId="{AE6FB099-962B-4FAC-B065-A6EC194200B5}" type="presOf" srcId="{AB39966A-5DAB-43AF-B080-9DBC624D156D}" destId="{113BD672-5CA4-44A0-809F-41713556871D}" srcOrd="0" destOrd="0" presId="urn:microsoft.com/office/officeart/2008/layout/HorizontalMultiLevelHierarchy"/>
    <dgm:cxn modelId="{D3284F9B-94B9-4BD8-BA90-EA74599C73D9}" srcId="{FB44B95B-4586-4D1D-8F75-28F19FC5A76D}" destId="{CE691364-397D-4595-AA99-DA950BF3DBAA}" srcOrd="11" destOrd="0" parTransId="{FBAFF691-6D5B-47B3-91AB-11FFEC89C21E}" sibTransId="{D2C7A9DD-D81B-4A12-8139-711C41FE7841}"/>
    <dgm:cxn modelId="{F8FD3D9E-A04B-4690-8917-41096CC1FBAF}" type="presOf" srcId="{30ABCEE5-7F12-4226-AD35-BEC975C02FA0}" destId="{3AD1B687-FCF0-4F7B-A030-50598CAAD6E7}" srcOrd="1" destOrd="0" presId="urn:microsoft.com/office/officeart/2008/layout/HorizontalMultiLevelHierarchy"/>
    <dgm:cxn modelId="{D26F86A5-69C7-492B-9A7E-3B1740DD7963}" type="presOf" srcId="{64E5FAE0-B8D1-46AF-B082-DFC52BC14685}" destId="{09386798-D0D8-4A62-9A76-501735ADBDFA}" srcOrd="0" destOrd="0" presId="urn:microsoft.com/office/officeart/2008/layout/HorizontalMultiLevelHierarchy"/>
    <dgm:cxn modelId="{E1FD17A6-3430-4559-BE53-D42A31BD6B8A}" type="presOf" srcId="{8DBC6696-AB06-4C47-9E88-4A301947DF99}" destId="{71501097-AD17-4FF6-912A-81B03BC735A8}" srcOrd="0" destOrd="0" presId="urn:microsoft.com/office/officeart/2008/layout/HorizontalMultiLevelHierarchy"/>
    <dgm:cxn modelId="{F30BC5AD-EE16-4BED-814F-6D3D246B95CD}" type="presOf" srcId="{88CD339D-FCB3-4691-84F2-5927B4A659CC}" destId="{69950F8E-EA83-40CA-8364-39DA787A1340}" srcOrd="0" destOrd="0" presId="urn:microsoft.com/office/officeart/2008/layout/HorizontalMultiLevelHierarchy"/>
    <dgm:cxn modelId="{3EC334B4-FFB7-4A05-81BE-EF3142B02DE1}" type="presOf" srcId="{D0C570A6-DA24-4B70-9DF0-E2DE946EF558}" destId="{CBA86522-A7E2-4308-8FBE-BBEA660352E8}" srcOrd="1" destOrd="0" presId="urn:microsoft.com/office/officeart/2008/layout/HorizontalMultiLevelHierarchy"/>
    <dgm:cxn modelId="{E3FE30B8-CBFD-498C-AA5F-F03770F9E274}" type="presOf" srcId="{F750528C-8B2E-45CD-8111-5F0074A58278}" destId="{05E98EAE-8F0D-4FF5-82E7-D463959D5139}" srcOrd="0" destOrd="0" presId="urn:microsoft.com/office/officeart/2008/layout/HorizontalMultiLevelHierarchy"/>
    <dgm:cxn modelId="{AEADAEC1-729E-4482-AF14-24B6EEA03463}" type="presOf" srcId="{C7CC8BAA-9977-4F0C-8184-8D6A029A0DBD}" destId="{FC9379FF-851F-4407-BFF0-7522C390B698}" srcOrd="0" destOrd="0" presId="urn:microsoft.com/office/officeart/2008/layout/HorizontalMultiLevelHierarchy"/>
    <dgm:cxn modelId="{06A878CC-6147-4885-A9A9-9FC4ACED79A6}" srcId="{FB44B95B-4586-4D1D-8F75-28F19FC5A76D}" destId="{74ECAD59-4EEA-4F3F-AE92-737692D02EA7}" srcOrd="17" destOrd="0" parTransId="{878A6264-C8D9-4277-BDB0-AD46D8B61DEA}" sibTransId="{D8FD1642-62CF-4818-9B18-1034403982DA}"/>
    <dgm:cxn modelId="{645C89D0-DAA2-4B8C-B719-36A0D40C68D7}" type="presOf" srcId="{69D93D44-1DB9-41CD-83BA-34989087D854}" destId="{36327CEB-1E61-49B7-BCBD-ABB62C3F1770}" srcOrd="0" destOrd="0" presId="urn:microsoft.com/office/officeart/2008/layout/HorizontalMultiLevelHierarchy"/>
    <dgm:cxn modelId="{BE0082D2-7579-4EAD-9B11-93FF29AF3E1A}" type="presOf" srcId="{48C47056-BAAC-451D-A5ED-394B2A15878D}" destId="{950853AC-D870-4786-9419-EE847AF2B9C5}" srcOrd="0" destOrd="0" presId="urn:microsoft.com/office/officeart/2008/layout/HorizontalMultiLevelHierarchy"/>
    <dgm:cxn modelId="{E33019D3-D3B1-4493-A6DB-516AC1802A6A}" type="presOf" srcId="{50CD742C-5322-4D10-ABD4-D4A0AC6D2FDB}" destId="{1D311FD6-A509-450B-96A9-C8E7A6C4F222}" srcOrd="0" destOrd="0" presId="urn:microsoft.com/office/officeart/2008/layout/HorizontalMultiLevelHierarchy"/>
    <dgm:cxn modelId="{AE9D10DA-3FF0-4E7B-9E0E-E0BC5FB63094}" srcId="{FB44B95B-4586-4D1D-8F75-28F19FC5A76D}" destId="{FF520B4A-D6F0-4EA6-8FAC-0E7A7261751B}" srcOrd="14" destOrd="0" parTransId="{2AA224BE-4EBB-4093-B97E-3FEF1A0ECF95}" sibTransId="{2832724C-58A9-4D6F-ADBF-435ABC58F5FD}"/>
    <dgm:cxn modelId="{A0A389E2-FF60-4CEF-94CB-F233C958CD3F}" type="presOf" srcId="{1CD2A09A-0B54-4D26-BCBC-717CBA7EC91F}" destId="{4BBEBBE4-CBBD-4183-9BB7-C10801C1BF51}" srcOrd="1" destOrd="0" presId="urn:microsoft.com/office/officeart/2008/layout/HorizontalMultiLevelHierarchy"/>
    <dgm:cxn modelId="{EE2607E4-E1CC-46BD-A60D-89C10DF8EB1B}" type="presOf" srcId="{64E5FAE0-B8D1-46AF-B082-DFC52BC14685}" destId="{657F21A4-3618-4D66-9A4A-7E20C4FC80BA}" srcOrd="1" destOrd="0" presId="urn:microsoft.com/office/officeart/2008/layout/HorizontalMultiLevelHierarchy"/>
    <dgm:cxn modelId="{067DE7E6-EBE5-4A3F-A5F2-6EEB17AFFAE8}" type="presOf" srcId="{17B7C1F1-DCBF-405B-9ED6-B5893E88F4D2}" destId="{B6BDB7D4-847A-4751-AB80-5D5C7E6250AB}" srcOrd="0" destOrd="0" presId="urn:microsoft.com/office/officeart/2008/layout/HorizontalMultiLevelHierarchy"/>
    <dgm:cxn modelId="{581091E7-3593-4E75-A77F-27811D6E9054}" type="presOf" srcId="{FBAFF691-6D5B-47B3-91AB-11FFEC89C21E}" destId="{A6771C06-F01A-4A52-9F2B-338E8EC9A46B}" srcOrd="1" destOrd="0" presId="urn:microsoft.com/office/officeart/2008/layout/HorizontalMultiLevelHierarchy"/>
    <dgm:cxn modelId="{DB2AD0E7-3265-4D34-85FC-6686DDAB5086}" type="presOf" srcId="{1CD2A09A-0B54-4D26-BCBC-717CBA7EC91F}" destId="{54E2F26C-ECBE-427A-8736-D66219CF6870}" srcOrd="0" destOrd="0" presId="urn:microsoft.com/office/officeart/2008/layout/HorizontalMultiLevelHierarchy"/>
    <dgm:cxn modelId="{A43C40E9-AFB6-4774-8B26-BCC269878804}" srcId="{FB44B95B-4586-4D1D-8F75-28F19FC5A76D}" destId="{48C47056-BAAC-451D-A5ED-394B2A15878D}" srcOrd="3" destOrd="0" parTransId="{5BD713EB-33A6-4E44-BF2F-EC16A8121CC8}" sibTransId="{4F810BE5-7EEA-4711-BC68-E6C88ACA3680}"/>
    <dgm:cxn modelId="{554F8FE9-0972-4E69-A20D-9D494BE3DB23}" type="presOf" srcId="{D6BE75B8-B2B6-460C-8499-9C780E4C3C65}" destId="{1844B280-474C-4A97-B998-03303343AA90}" srcOrd="0" destOrd="0" presId="urn:microsoft.com/office/officeart/2008/layout/HorizontalMultiLevelHierarchy"/>
    <dgm:cxn modelId="{038312EB-49F4-4206-88D1-C9DE95469EEA}" type="presOf" srcId="{D0C570A6-DA24-4B70-9DF0-E2DE946EF558}" destId="{774751B2-C31F-43D9-B818-3D0143C3D4D1}" srcOrd="0" destOrd="0" presId="urn:microsoft.com/office/officeart/2008/layout/HorizontalMultiLevelHierarchy"/>
    <dgm:cxn modelId="{BAFC89EB-5FDD-4247-A9A6-E4702448524F}" type="presOf" srcId="{3BE7B82A-18D4-46CB-BCFF-417AD0BA0FE3}" destId="{12DFD87D-A4DC-4848-B7A9-ACFB496E13C4}" srcOrd="0" destOrd="0" presId="urn:microsoft.com/office/officeart/2008/layout/HorizontalMultiLevelHierarchy"/>
    <dgm:cxn modelId="{7D7AB8EB-71F8-4D06-805C-9272FFC3E353}" type="presOf" srcId="{998145A3-0990-469E-BE32-705604E0823E}" destId="{3746EE8F-45D7-43A3-BEDF-C1CB0A911D93}" srcOrd="1" destOrd="0" presId="urn:microsoft.com/office/officeart/2008/layout/HorizontalMultiLevelHierarchy"/>
    <dgm:cxn modelId="{47A1E1ED-779F-428C-8945-7CB003FCB55E}" type="presOf" srcId="{CB0E31A7-6988-4FD2-ADE2-149212D77D29}" destId="{3A422219-15B3-4A14-B5AD-66EA0644E7C6}" srcOrd="0" destOrd="0" presId="urn:microsoft.com/office/officeart/2008/layout/HorizontalMultiLevelHierarchy"/>
    <dgm:cxn modelId="{DDB61FEE-D16B-4B94-8DC7-8D413753B8B3}" type="presOf" srcId="{52FEB617-1667-4B50-AD04-B155ACE26616}" destId="{8F483D87-3733-4456-874B-3941D8154FFA}" srcOrd="0" destOrd="0" presId="urn:microsoft.com/office/officeart/2008/layout/HorizontalMultiLevelHierarchy"/>
    <dgm:cxn modelId="{A2FEA7EE-125D-4B69-A065-40EE8550C516}" type="presOf" srcId="{8D32DDCE-C003-40A4-9950-C5C8C8760F64}" destId="{28391823-90A2-4D11-9771-FBB213E314F1}" srcOrd="0" destOrd="0" presId="urn:microsoft.com/office/officeart/2008/layout/HorizontalMultiLevelHierarchy"/>
    <dgm:cxn modelId="{783000F0-8F32-486A-9D99-BFD07236ECEF}" type="presOf" srcId="{FB44B95B-4586-4D1D-8F75-28F19FC5A76D}" destId="{199CBE0B-D6D0-4EF5-A245-1F778D90B451}" srcOrd="0" destOrd="0" presId="urn:microsoft.com/office/officeart/2008/layout/HorizontalMultiLevelHierarchy"/>
    <dgm:cxn modelId="{27B99DF1-DDAC-4958-8448-E408BF697302}" type="presOf" srcId="{878A6264-C8D9-4277-BDB0-AD46D8B61DEA}" destId="{60530828-6A0E-46B6-B379-086E365651F4}" srcOrd="1" destOrd="0" presId="urn:microsoft.com/office/officeart/2008/layout/HorizontalMultiLevelHierarchy"/>
    <dgm:cxn modelId="{943A5AF5-B098-4172-91BA-2DD23F99D1A4}" srcId="{FB44B95B-4586-4D1D-8F75-28F19FC5A76D}" destId="{68B91844-5D8B-49AB-AAE9-7F2B1D03BAC0}" srcOrd="7" destOrd="0" parTransId="{1CD2A09A-0B54-4D26-BCBC-717CBA7EC91F}" sibTransId="{0D322E1C-8BDE-4C68-9E70-E38CD2B768C6}"/>
    <dgm:cxn modelId="{2CB0C9F7-9A28-4E68-87B5-4CB300CC44E7}" srcId="{FB44B95B-4586-4D1D-8F75-28F19FC5A76D}" destId="{09663F55-41CE-4ED2-A94F-6504DF53C7C1}" srcOrd="5" destOrd="0" parTransId="{52FEB617-1667-4B50-AD04-B155ACE26616}" sibTransId="{4F004B36-A5F8-4139-976A-6164BA9E0F55}"/>
    <dgm:cxn modelId="{FF8329FC-3553-4CF2-94E8-797C1E0315E2}" srcId="{8DBC6696-AB06-4C47-9E88-4A301947DF99}" destId="{FB44B95B-4586-4D1D-8F75-28F19FC5A76D}" srcOrd="0" destOrd="0" parTransId="{48CDF1EC-E5AF-46C3-84D0-065FB8505843}" sibTransId="{AE61F801-48F0-4722-B66A-8E64B0B73ED8}"/>
    <dgm:cxn modelId="{B309E5FC-8D32-4A5C-BDB9-793EC08EDD27}" type="presOf" srcId="{2AA224BE-4EBB-4093-B97E-3FEF1A0ECF95}" destId="{10C929C8-9B98-41EA-9D8C-4E2B91AC581D}" srcOrd="1" destOrd="0" presId="urn:microsoft.com/office/officeart/2008/layout/HorizontalMultiLevelHierarchy"/>
    <dgm:cxn modelId="{842B0EFD-AD13-4F7D-A72C-112D84776643}" type="presOf" srcId="{69D93D44-1DB9-41CD-83BA-34989087D854}" destId="{CC0C8536-84E2-4B2A-AF67-65C13FDA23BC}" srcOrd="1" destOrd="0" presId="urn:microsoft.com/office/officeart/2008/layout/HorizontalMultiLevelHierarchy"/>
    <dgm:cxn modelId="{039E6089-D9B2-478B-B594-6C6A2090A3B7}" type="presParOf" srcId="{71501097-AD17-4FF6-912A-81B03BC735A8}" destId="{A1F8FC31-825D-4104-A2D1-16339366D36E}" srcOrd="0" destOrd="0" presId="urn:microsoft.com/office/officeart/2008/layout/HorizontalMultiLevelHierarchy"/>
    <dgm:cxn modelId="{92984415-6B5A-4544-A3EC-D38FCD7E27E7}" type="presParOf" srcId="{A1F8FC31-825D-4104-A2D1-16339366D36E}" destId="{199CBE0B-D6D0-4EF5-A245-1F778D90B451}" srcOrd="0" destOrd="0" presId="urn:microsoft.com/office/officeart/2008/layout/HorizontalMultiLevelHierarchy"/>
    <dgm:cxn modelId="{3385EA71-B3A7-4DFF-B5BF-DAFA7B40B50B}" type="presParOf" srcId="{A1F8FC31-825D-4104-A2D1-16339366D36E}" destId="{7B7629EA-9C79-46BF-A240-2E46CCF94BF5}" srcOrd="1" destOrd="0" presId="urn:microsoft.com/office/officeart/2008/layout/HorizontalMultiLevelHierarchy"/>
    <dgm:cxn modelId="{42A6684E-7196-4C34-B3F7-3F06CB54BCC4}" type="presParOf" srcId="{7B7629EA-9C79-46BF-A240-2E46CCF94BF5}" destId="{CD8F1A32-4D7B-40D1-AF76-AA66E4527150}" srcOrd="0" destOrd="0" presId="urn:microsoft.com/office/officeart/2008/layout/HorizontalMultiLevelHierarchy"/>
    <dgm:cxn modelId="{FAA2D08F-00AD-4F7E-AA60-8CD130E3061D}" type="presParOf" srcId="{CD8F1A32-4D7B-40D1-AF76-AA66E4527150}" destId="{3AD1B687-FCF0-4F7B-A030-50598CAAD6E7}" srcOrd="0" destOrd="0" presId="urn:microsoft.com/office/officeart/2008/layout/HorizontalMultiLevelHierarchy"/>
    <dgm:cxn modelId="{B6AF26BE-ADE2-40B5-8E35-7BF245B6A298}" type="presParOf" srcId="{7B7629EA-9C79-46BF-A240-2E46CCF94BF5}" destId="{18D42959-4CEF-4D5C-8C2A-19C40B38BCF0}" srcOrd="1" destOrd="0" presId="urn:microsoft.com/office/officeart/2008/layout/HorizontalMultiLevelHierarchy"/>
    <dgm:cxn modelId="{487172FC-5359-4450-934C-A9C5302D81E9}" type="presParOf" srcId="{18D42959-4CEF-4D5C-8C2A-19C40B38BCF0}" destId="{B6BDB7D4-847A-4751-AB80-5D5C7E6250AB}" srcOrd="0" destOrd="0" presId="urn:microsoft.com/office/officeart/2008/layout/HorizontalMultiLevelHierarchy"/>
    <dgm:cxn modelId="{D433625E-F827-474C-8B56-78A9B80BF944}" type="presParOf" srcId="{18D42959-4CEF-4D5C-8C2A-19C40B38BCF0}" destId="{3294B919-A0B3-4FF2-BC86-9A721996404D}" srcOrd="1" destOrd="0" presId="urn:microsoft.com/office/officeart/2008/layout/HorizontalMultiLevelHierarchy"/>
    <dgm:cxn modelId="{241363C2-90AB-493F-A9B2-ACBAA504D248}" type="presParOf" srcId="{7B7629EA-9C79-46BF-A240-2E46CCF94BF5}" destId="{23C295A0-E6CA-49C3-B7F4-7FD57BFAF94E}" srcOrd="2" destOrd="0" presId="urn:microsoft.com/office/officeart/2008/layout/HorizontalMultiLevelHierarchy"/>
    <dgm:cxn modelId="{740823F4-C195-4056-94EB-6495B0447A93}" type="presParOf" srcId="{23C295A0-E6CA-49C3-B7F4-7FD57BFAF94E}" destId="{1B4C7CF2-2ADC-446E-A486-C4FE79027AD6}" srcOrd="0" destOrd="0" presId="urn:microsoft.com/office/officeart/2008/layout/HorizontalMultiLevelHierarchy"/>
    <dgm:cxn modelId="{4FDAB8B6-93A1-4315-BD71-5F14FE533ADD}" type="presParOf" srcId="{7B7629EA-9C79-46BF-A240-2E46CCF94BF5}" destId="{6B549B47-5064-4F56-A488-7BE5024A5AEE}" srcOrd="3" destOrd="0" presId="urn:microsoft.com/office/officeart/2008/layout/HorizontalMultiLevelHierarchy"/>
    <dgm:cxn modelId="{CEC4478F-6851-4B5E-B330-857CE865BD96}" type="presParOf" srcId="{6B549B47-5064-4F56-A488-7BE5024A5AEE}" destId="{1844B280-474C-4A97-B998-03303343AA90}" srcOrd="0" destOrd="0" presId="urn:microsoft.com/office/officeart/2008/layout/HorizontalMultiLevelHierarchy"/>
    <dgm:cxn modelId="{5C1C3D5D-0E85-4D90-A4FF-6322755CB93F}" type="presParOf" srcId="{6B549B47-5064-4F56-A488-7BE5024A5AEE}" destId="{E3FF1BB9-DF4D-40F6-A748-79FAD2A8BCC7}" srcOrd="1" destOrd="0" presId="urn:microsoft.com/office/officeart/2008/layout/HorizontalMultiLevelHierarchy"/>
    <dgm:cxn modelId="{1272A751-541A-444E-8FA8-48FF7B39A041}" type="presParOf" srcId="{7B7629EA-9C79-46BF-A240-2E46CCF94BF5}" destId="{05E98EAE-8F0D-4FF5-82E7-D463959D5139}" srcOrd="4" destOrd="0" presId="urn:microsoft.com/office/officeart/2008/layout/HorizontalMultiLevelHierarchy"/>
    <dgm:cxn modelId="{3F18C956-53BC-4248-8D20-916A53BD9097}" type="presParOf" srcId="{05E98EAE-8F0D-4FF5-82E7-D463959D5139}" destId="{D1506786-0CE5-4C1E-98A1-E88E72B9A4A2}" srcOrd="0" destOrd="0" presId="urn:microsoft.com/office/officeart/2008/layout/HorizontalMultiLevelHierarchy"/>
    <dgm:cxn modelId="{1B3563BF-1B1D-4CAF-A46B-24058AEEA901}" type="presParOf" srcId="{7B7629EA-9C79-46BF-A240-2E46CCF94BF5}" destId="{9E4EB462-6DE2-4E71-90F2-1CD37AF3DAC9}" srcOrd="5" destOrd="0" presId="urn:microsoft.com/office/officeart/2008/layout/HorizontalMultiLevelHierarchy"/>
    <dgm:cxn modelId="{0FFFAD40-4821-4A8E-BD12-E862F2A03959}" type="presParOf" srcId="{9E4EB462-6DE2-4E71-90F2-1CD37AF3DAC9}" destId="{2E32BEC0-7E64-4056-A436-0F369EB34F50}" srcOrd="0" destOrd="0" presId="urn:microsoft.com/office/officeart/2008/layout/HorizontalMultiLevelHierarchy"/>
    <dgm:cxn modelId="{CC2BDD8D-99AA-468B-ABB0-111B5114F4CC}" type="presParOf" srcId="{9E4EB462-6DE2-4E71-90F2-1CD37AF3DAC9}" destId="{165EF957-8B3D-4FB0-87F3-35D0934B075F}" srcOrd="1" destOrd="0" presId="urn:microsoft.com/office/officeart/2008/layout/HorizontalMultiLevelHierarchy"/>
    <dgm:cxn modelId="{EF43F12D-9BCD-43D3-81BD-228DF29DDB6C}" type="presParOf" srcId="{7B7629EA-9C79-46BF-A240-2E46CCF94BF5}" destId="{0735107A-97E4-4C1D-91CF-866F976D7A18}" srcOrd="6" destOrd="0" presId="urn:microsoft.com/office/officeart/2008/layout/HorizontalMultiLevelHierarchy"/>
    <dgm:cxn modelId="{A6D5DC3E-4F76-4160-B7B9-D263D91255A7}" type="presParOf" srcId="{0735107A-97E4-4C1D-91CF-866F976D7A18}" destId="{F510E0E7-EB69-4EED-B0FC-E21DE0074089}" srcOrd="0" destOrd="0" presId="urn:microsoft.com/office/officeart/2008/layout/HorizontalMultiLevelHierarchy"/>
    <dgm:cxn modelId="{5ECE38EC-AD4F-4EBD-A87C-4EA584BD02E5}" type="presParOf" srcId="{7B7629EA-9C79-46BF-A240-2E46CCF94BF5}" destId="{62748324-41D7-436C-AD8A-2E2EF70238B7}" srcOrd="7" destOrd="0" presId="urn:microsoft.com/office/officeart/2008/layout/HorizontalMultiLevelHierarchy"/>
    <dgm:cxn modelId="{242E6B02-D34F-4DEE-B6AF-98D5EC89B1F3}" type="presParOf" srcId="{62748324-41D7-436C-AD8A-2E2EF70238B7}" destId="{950853AC-D870-4786-9419-EE847AF2B9C5}" srcOrd="0" destOrd="0" presId="urn:microsoft.com/office/officeart/2008/layout/HorizontalMultiLevelHierarchy"/>
    <dgm:cxn modelId="{69ACD56C-8530-4EBE-B9E5-09A42581089F}" type="presParOf" srcId="{62748324-41D7-436C-AD8A-2E2EF70238B7}" destId="{2E0F7977-E5C5-4EBD-9355-9A84036255C2}" srcOrd="1" destOrd="0" presId="urn:microsoft.com/office/officeart/2008/layout/HorizontalMultiLevelHierarchy"/>
    <dgm:cxn modelId="{494A8677-F8E4-411F-9F4F-9BF19BADEF3D}" type="presParOf" srcId="{7B7629EA-9C79-46BF-A240-2E46CCF94BF5}" destId="{BEF9C6B1-BBF6-42E2-AAE4-34F1329643C7}" srcOrd="8" destOrd="0" presId="urn:microsoft.com/office/officeart/2008/layout/HorizontalMultiLevelHierarchy"/>
    <dgm:cxn modelId="{145BB08C-A866-4705-BB02-AC5FE6642648}" type="presParOf" srcId="{BEF9C6B1-BBF6-42E2-AAE4-34F1329643C7}" destId="{3746EE8F-45D7-43A3-BEDF-C1CB0A911D93}" srcOrd="0" destOrd="0" presId="urn:microsoft.com/office/officeart/2008/layout/HorizontalMultiLevelHierarchy"/>
    <dgm:cxn modelId="{C04A7F18-4C52-4F22-960A-C6FD1AA2CFD2}" type="presParOf" srcId="{7B7629EA-9C79-46BF-A240-2E46CCF94BF5}" destId="{EA1BF4B6-B339-4171-90AA-CCE189099257}" srcOrd="9" destOrd="0" presId="urn:microsoft.com/office/officeart/2008/layout/HorizontalMultiLevelHierarchy"/>
    <dgm:cxn modelId="{F5865871-0A17-4E09-AD18-3A66FCFCDB22}" type="presParOf" srcId="{EA1BF4B6-B339-4171-90AA-CCE189099257}" destId="{54CF11D3-AA0D-4C9C-B57D-0620A308B5F6}" srcOrd="0" destOrd="0" presId="urn:microsoft.com/office/officeart/2008/layout/HorizontalMultiLevelHierarchy"/>
    <dgm:cxn modelId="{FB7BD5E6-D781-4B2D-9E57-E3FB865E1297}" type="presParOf" srcId="{EA1BF4B6-B339-4171-90AA-CCE189099257}" destId="{37EF43DB-06B0-4D64-A225-3635CCFF97C6}" srcOrd="1" destOrd="0" presId="urn:microsoft.com/office/officeart/2008/layout/HorizontalMultiLevelHierarchy"/>
    <dgm:cxn modelId="{1C229F98-D3D7-41B1-9ACD-DBD61D44D131}" type="presParOf" srcId="{7B7629EA-9C79-46BF-A240-2E46CCF94BF5}" destId="{8F483D87-3733-4456-874B-3941D8154FFA}" srcOrd="10" destOrd="0" presId="urn:microsoft.com/office/officeart/2008/layout/HorizontalMultiLevelHierarchy"/>
    <dgm:cxn modelId="{A0E73071-4A12-47D4-9D2C-B4FDE1ED31D2}" type="presParOf" srcId="{8F483D87-3733-4456-874B-3941D8154FFA}" destId="{AAE2F2BA-55F1-4E52-83AA-D36E70E37ECB}" srcOrd="0" destOrd="0" presId="urn:microsoft.com/office/officeart/2008/layout/HorizontalMultiLevelHierarchy"/>
    <dgm:cxn modelId="{874D14E3-5797-4A4E-A870-4C41C39E134D}" type="presParOf" srcId="{7B7629EA-9C79-46BF-A240-2E46CCF94BF5}" destId="{696B1D20-9DD5-44FF-824A-64A9EC3BE7E9}" srcOrd="11" destOrd="0" presId="urn:microsoft.com/office/officeart/2008/layout/HorizontalMultiLevelHierarchy"/>
    <dgm:cxn modelId="{5C2BF9D0-28AF-4C1B-8BA6-1DEBEBED5F20}" type="presParOf" srcId="{696B1D20-9DD5-44FF-824A-64A9EC3BE7E9}" destId="{1D85115A-B3A0-479B-842E-4690C876EAC6}" srcOrd="0" destOrd="0" presId="urn:microsoft.com/office/officeart/2008/layout/HorizontalMultiLevelHierarchy"/>
    <dgm:cxn modelId="{EF555250-22F6-4649-9FAE-DFF94EF8BCCD}" type="presParOf" srcId="{696B1D20-9DD5-44FF-824A-64A9EC3BE7E9}" destId="{CD71737A-9DA8-4810-9BFE-9AE3CD3F17D7}" srcOrd="1" destOrd="0" presId="urn:microsoft.com/office/officeart/2008/layout/HorizontalMultiLevelHierarchy"/>
    <dgm:cxn modelId="{5CBF4B2F-A98E-409A-B6B4-D24B6BB86890}" type="presParOf" srcId="{7B7629EA-9C79-46BF-A240-2E46CCF94BF5}" destId="{1D311FD6-A509-450B-96A9-C8E7A6C4F222}" srcOrd="12" destOrd="0" presId="urn:microsoft.com/office/officeart/2008/layout/HorizontalMultiLevelHierarchy"/>
    <dgm:cxn modelId="{F4F4D2B5-87C2-49CC-9958-9C91DA15236C}" type="presParOf" srcId="{1D311FD6-A509-450B-96A9-C8E7A6C4F222}" destId="{DDF63138-ED61-4212-9F2E-1198DFE2FA87}" srcOrd="0" destOrd="0" presId="urn:microsoft.com/office/officeart/2008/layout/HorizontalMultiLevelHierarchy"/>
    <dgm:cxn modelId="{8C41DE70-57D9-48D1-B521-FC959B8711BE}" type="presParOf" srcId="{7B7629EA-9C79-46BF-A240-2E46CCF94BF5}" destId="{1B7772CF-20E0-42E0-91AD-8A57651309F2}" srcOrd="13" destOrd="0" presId="urn:microsoft.com/office/officeart/2008/layout/HorizontalMultiLevelHierarchy"/>
    <dgm:cxn modelId="{860B46EF-C8A8-44A4-BC53-E76F9C3474E3}" type="presParOf" srcId="{1B7772CF-20E0-42E0-91AD-8A57651309F2}" destId="{FFCB0A9C-9F71-438B-8A75-6EE6C195E7D8}" srcOrd="0" destOrd="0" presId="urn:microsoft.com/office/officeart/2008/layout/HorizontalMultiLevelHierarchy"/>
    <dgm:cxn modelId="{8210AEA8-FDC5-4731-A2A4-05C9C6692DEA}" type="presParOf" srcId="{1B7772CF-20E0-42E0-91AD-8A57651309F2}" destId="{1956091F-AE84-41D9-94D4-712FD9F617CD}" srcOrd="1" destOrd="0" presId="urn:microsoft.com/office/officeart/2008/layout/HorizontalMultiLevelHierarchy"/>
    <dgm:cxn modelId="{9BDD9E26-7004-4B0B-97D9-8FAF4DBA580E}" type="presParOf" srcId="{7B7629EA-9C79-46BF-A240-2E46CCF94BF5}" destId="{54E2F26C-ECBE-427A-8736-D66219CF6870}" srcOrd="14" destOrd="0" presId="urn:microsoft.com/office/officeart/2008/layout/HorizontalMultiLevelHierarchy"/>
    <dgm:cxn modelId="{8B350A41-9B59-4F78-94AA-88560B22D39D}" type="presParOf" srcId="{54E2F26C-ECBE-427A-8736-D66219CF6870}" destId="{4BBEBBE4-CBBD-4183-9BB7-C10801C1BF51}" srcOrd="0" destOrd="0" presId="urn:microsoft.com/office/officeart/2008/layout/HorizontalMultiLevelHierarchy"/>
    <dgm:cxn modelId="{BD20CD1A-3A44-4B1F-A9AA-AD7B09D36B93}" type="presParOf" srcId="{7B7629EA-9C79-46BF-A240-2E46CCF94BF5}" destId="{613F813B-9C6F-4F37-BC0D-DB7AC91C4999}" srcOrd="15" destOrd="0" presId="urn:microsoft.com/office/officeart/2008/layout/HorizontalMultiLevelHierarchy"/>
    <dgm:cxn modelId="{2C6378F5-AFE4-454A-931D-8D1540D7299E}" type="presParOf" srcId="{613F813B-9C6F-4F37-BC0D-DB7AC91C4999}" destId="{0C4D2A45-BB1D-477D-B04A-85E402F75D8E}" srcOrd="0" destOrd="0" presId="urn:microsoft.com/office/officeart/2008/layout/HorizontalMultiLevelHierarchy"/>
    <dgm:cxn modelId="{1D20F796-A652-4924-828D-9998D11CF2D1}" type="presParOf" srcId="{613F813B-9C6F-4F37-BC0D-DB7AC91C4999}" destId="{B00F0729-5639-4200-86D7-58238F16C645}" srcOrd="1" destOrd="0" presId="urn:microsoft.com/office/officeart/2008/layout/HorizontalMultiLevelHierarchy"/>
    <dgm:cxn modelId="{7217D8C8-6116-4914-8E42-439C80166BEF}" type="presParOf" srcId="{7B7629EA-9C79-46BF-A240-2E46CCF94BF5}" destId="{113BD672-5CA4-44A0-809F-41713556871D}" srcOrd="16" destOrd="0" presId="urn:microsoft.com/office/officeart/2008/layout/HorizontalMultiLevelHierarchy"/>
    <dgm:cxn modelId="{11B9B3B7-9B2E-432B-BC9B-62AB9AC2000B}" type="presParOf" srcId="{113BD672-5CA4-44A0-809F-41713556871D}" destId="{8148718B-1F21-44FC-8369-844B0175EA37}" srcOrd="0" destOrd="0" presId="urn:microsoft.com/office/officeart/2008/layout/HorizontalMultiLevelHierarchy"/>
    <dgm:cxn modelId="{E3B8B055-DC49-4D12-AC1E-956AED40E593}" type="presParOf" srcId="{7B7629EA-9C79-46BF-A240-2E46CCF94BF5}" destId="{B120DBA0-69E5-4ED4-AFB8-AF07528263FC}" srcOrd="17" destOrd="0" presId="urn:microsoft.com/office/officeart/2008/layout/HorizontalMultiLevelHierarchy"/>
    <dgm:cxn modelId="{9C42C94B-9293-464E-B983-2FFA0BCE1EDE}" type="presParOf" srcId="{B120DBA0-69E5-4ED4-AFB8-AF07528263FC}" destId="{673762A4-D90E-4CFD-BFDB-FE8E824D6EE6}" srcOrd="0" destOrd="0" presId="urn:microsoft.com/office/officeart/2008/layout/HorizontalMultiLevelHierarchy"/>
    <dgm:cxn modelId="{E39A5B7B-4E2E-4023-8B54-56ACDE5BA4FE}" type="presParOf" srcId="{B120DBA0-69E5-4ED4-AFB8-AF07528263FC}" destId="{528BF134-CB7A-4C2A-BE8E-9E82A52F3757}" srcOrd="1" destOrd="0" presId="urn:microsoft.com/office/officeart/2008/layout/HorizontalMultiLevelHierarchy"/>
    <dgm:cxn modelId="{7ABCE36A-C777-4A90-8E5F-0AA88B5AF4EA}" type="presParOf" srcId="{7B7629EA-9C79-46BF-A240-2E46CCF94BF5}" destId="{36327CEB-1E61-49B7-BCBD-ABB62C3F1770}" srcOrd="18" destOrd="0" presId="urn:microsoft.com/office/officeart/2008/layout/HorizontalMultiLevelHierarchy"/>
    <dgm:cxn modelId="{796E4645-E54C-469E-BAD9-9BCC697BAB69}" type="presParOf" srcId="{36327CEB-1E61-49B7-BCBD-ABB62C3F1770}" destId="{CC0C8536-84E2-4B2A-AF67-65C13FDA23BC}" srcOrd="0" destOrd="0" presId="urn:microsoft.com/office/officeart/2008/layout/HorizontalMultiLevelHierarchy"/>
    <dgm:cxn modelId="{6E560EBC-EC54-48E8-B9B8-F40F4BBC4F90}" type="presParOf" srcId="{7B7629EA-9C79-46BF-A240-2E46CCF94BF5}" destId="{FC866441-91BA-40D1-84F8-59BC3779E540}" srcOrd="19" destOrd="0" presId="urn:microsoft.com/office/officeart/2008/layout/HorizontalMultiLevelHierarchy"/>
    <dgm:cxn modelId="{372FDE19-D7DB-48EC-BA14-F6D6FF8448CF}" type="presParOf" srcId="{FC866441-91BA-40D1-84F8-59BC3779E540}" destId="{28391823-90A2-4D11-9771-FBB213E314F1}" srcOrd="0" destOrd="0" presId="urn:microsoft.com/office/officeart/2008/layout/HorizontalMultiLevelHierarchy"/>
    <dgm:cxn modelId="{A673787C-040C-4E5D-AD45-BC8BE17B93AC}" type="presParOf" srcId="{FC866441-91BA-40D1-84F8-59BC3779E540}" destId="{49FB3F05-D2E8-4AF1-955E-56ADE73A531B}" srcOrd="1" destOrd="0" presId="urn:microsoft.com/office/officeart/2008/layout/HorizontalMultiLevelHierarchy"/>
    <dgm:cxn modelId="{AF38704E-A4DE-44C4-90A5-96598B4CA2D4}" type="presParOf" srcId="{7B7629EA-9C79-46BF-A240-2E46CCF94BF5}" destId="{3A422219-15B3-4A14-B5AD-66EA0644E7C6}" srcOrd="20" destOrd="0" presId="urn:microsoft.com/office/officeart/2008/layout/HorizontalMultiLevelHierarchy"/>
    <dgm:cxn modelId="{9FECF032-2C62-46CC-AC29-B176148DE769}" type="presParOf" srcId="{3A422219-15B3-4A14-B5AD-66EA0644E7C6}" destId="{F7033953-520B-43DD-A925-A2E73B71392C}" srcOrd="0" destOrd="0" presId="urn:microsoft.com/office/officeart/2008/layout/HorizontalMultiLevelHierarchy"/>
    <dgm:cxn modelId="{C4F6C5D1-60D7-4CC7-B16E-CEFC275DAA9B}" type="presParOf" srcId="{7B7629EA-9C79-46BF-A240-2E46CCF94BF5}" destId="{B2DFDB96-A2A5-4D5D-91E0-5076D48D65E5}" srcOrd="21" destOrd="0" presId="urn:microsoft.com/office/officeart/2008/layout/HorizontalMultiLevelHierarchy"/>
    <dgm:cxn modelId="{DEE36216-0A8E-499F-803E-D55E90AA584B}" type="presParOf" srcId="{B2DFDB96-A2A5-4D5D-91E0-5076D48D65E5}" destId="{FC9379FF-851F-4407-BFF0-7522C390B698}" srcOrd="0" destOrd="0" presId="urn:microsoft.com/office/officeart/2008/layout/HorizontalMultiLevelHierarchy"/>
    <dgm:cxn modelId="{C6A93F02-71C2-4FFF-AFBE-2D6B976500F7}" type="presParOf" srcId="{B2DFDB96-A2A5-4D5D-91E0-5076D48D65E5}" destId="{3896E23A-6915-40DB-AE1D-CE1DD81A7B0E}" srcOrd="1" destOrd="0" presId="urn:microsoft.com/office/officeart/2008/layout/HorizontalMultiLevelHierarchy"/>
    <dgm:cxn modelId="{27A07462-F179-4D9F-A355-A07B9516951A}" type="presParOf" srcId="{7B7629EA-9C79-46BF-A240-2E46CCF94BF5}" destId="{B934237D-0A49-4F7E-BAD1-7FDB6539FDCF}" srcOrd="22" destOrd="0" presId="urn:microsoft.com/office/officeart/2008/layout/HorizontalMultiLevelHierarchy"/>
    <dgm:cxn modelId="{86534C5C-7484-4008-9DE6-90220C9A1005}" type="presParOf" srcId="{B934237D-0A49-4F7E-BAD1-7FDB6539FDCF}" destId="{A6771C06-F01A-4A52-9F2B-338E8EC9A46B}" srcOrd="0" destOrd="0" presId="urn:microsoft.com/office/officeart/2008/layout/HorizontalMultiLevelHierarchy"/>
    <dgm:cxn modelId="{D26217FB-2B73-406D-A45A-07F125497A39}" type="presParOf" srcId="{7B7629EA-9C79-46BF-A240-2E46CCF94BF5}" destId="{10DBA40B-7A75-4756-AE66-AC4DF5A4349C}" srcOrd="23" destOrd="0" presId="urn:microsoft.com/office/officeart/2008/layout/HorizontalMultiLevelHierarchy"/>
    <dgm:cxn modelId="{0DB50F71-A7B0-4208-96F7-63E4843D9E53}" type="presParOf" srcId="{10DBA40B-7A75-4756-AE66-AC4DF5A4349C}" destId="{21106309-E20A-4310-94B5-64ECEC7543A9}" srcOrd="0" destOrd="0" presId="urn:microsoft.com/office/officeart/2008/layout/HorizontalMultiLevelHierarchy"/>
    <dgm:cxn modelId="{BFFD3F82-A475-433C-B52B-3845E4FEE903}" type="presParOf" srcId="{10DBA40B-7A75-4756-AE66-AC4DF5A4349C}" destId="{4FFFDB95-D13B-4DED-BE17-CE5BE90FBB28}" srcOrd="1" destOrd="0" presId="urn:microsoft.com/office/officeart/2008/layout/HorizontalMultiLevelHierarchy"/>
    <dgm:cxn modelId="{3085B531-219D-4626-9236-0AC126A3DD81}" type="presParOf" srcId="{7B7629EA-9C79-46BF-A240-2E46CCF94BF5}" destId="{774751B2-C31F-43D9-B818-3D0143C3D4D1}" srcOrd="24" destOrd="0" presId="urn:microsoft.com/office/officeart/2008/layout/HorizontalMultiLevelHierarchy"/>
    <dgm:cxn modelId="{FD72BD76-5FFE-4D76-BFEB-89D0DBE78ED4}" type="presParOf" srcId="{774751B2-C31F-43D9-B818-3D0143C3D4D1}" destId="{CBA86522-A7E2-4308-8FBE-BBEA660352E8}" srcOrd="0" destOrd="0" presId="urn:microsoft.com/office/officeart/2008/layout/HorizontalMultiLevelHierarchy"/>
    <dgm:cxn modelId="{0134CCCF-0615-4C0C-A1D5-3A3AF6A0D463}" type="presParOf" srcId="{7B7629EA-9C79-46BF-A240-2E46CCF94BF5}" destId="{245CBA00-86B2-4CED-B628-832E61171225}" srcOrd="25" destOrd="0" presId="urn:microsoft.com/office/officeart/2008/layout/HorizontalMultiLevelHierarchy"/>
    <dgm:cxn modelId="{6842F0AD-4F44-4D28-A7A2-EE2153530F8B}" type="presParOf" srcId="{245CBA00-86B2-4CED-B628-832E61171225}" destId="{33532E10-7097-409C-B605-E3CBB9D400D0}" srcOrd="0" destOrd="0" presId="urn:microsoft.com/office/officeart/2008/layout/HorizontalMultiLevelHierarchy"/>
    <dgm:cxn modelId="{BD2C8C2E-3BDB-4DCA-B10C-E008C41AC9EF}" type="presParOf" srcId="{245CBA00-86B2-4CED-B628-832E61171225}" destId="{FCDC0A45-D5BC-433A-8B7A-413A7638CF08}" srcOrd="1" destOrd="0" presId="urn:microsoft.com/office/officeart/2008/layout/HorizontalMultiLevelHierarchy"/>
    <dgm:cxn modelId="{80A87BCF-C2C2-4DED-B568-B73FA7F367D5}" type="presParOf" srcId="{7B7629EA-9C79-46BF-A240-2E46CCF94BF5}" destId="{9EE4104A-D03E-4B0C-A550-F19A45E3C3A2}" srcOrd="26" destOrd="0" presId="urn:microsoft.com/office/officeart/2008/layout/HorizontalMultiLevelHierarchy"/>
    <dgm:cxn modelId="{213BF1A7-7FAB-42F9-BCBF-226DEC120981}" type="presParOf" srcId="{9EE4104A-D03E-4B0C-A550-F19A45E3C3A2}" destId="{ABD41B7E-A48B-4EA0-9129-D8BD0AEF0940}" srcOrd="0" destOrd="0" presId="urn:microsoft.com/office/officeart/2008/layout/HorizontalMultiLevelHierarchy"/>
    <dgm:cxn modelId="{4513C671-801C-40E9-BD8C-D1686EF551CC}" type="presParOf" srcId="{7B7629EA-9C79-46BF-A240-2E46CCF94BF5}" destId="{43C56A04-B125-4A04-9D20-E211A2748101}" srcOrd="27" destOrd="0" presId="urn:microsoft.com/office/officeart/2008/layout/HorizontalMultiLevelHierarchy"/>
    <dgm:cxn modelId="{A0E1A7FC-0CE6-416D-A876-D4309125C60B}" type="presParOf" srcId="{43C56A04-B125-4A04-9D20-E211A2748101}" destId="{113B246E-4A14-457D-9E02-F9E5F4B08C18}" srcOrd="0" destOrd="0" presId="urn:microsoft.com/office/officeart/2008/layout/HorizontalMultiLevelHierarchy"/>
    <dgm:cxn modelId="{124F0983-8B5C-4005-B66F-3EAD4D9F37D4}" type="presParOf" srcId="{43C56A04-B125-4A04-9D20-E211A2748101}" destId="{5DC8B9E5-9E59-4D27-848A-92B124A86F9A}" srcOrd="1" destOrd="0" presId="urn:microsoft.com/office/officeart/2008/layout/HorizontalMultiLevelHierarchy"/>
    <dgm:cxn modelId="{AEAF811F-44A3-4DDD-8C09-B1BE9E6CBC74}" type="presParOf" srcId="{7B7629EA-9C79-46BF-A240-2E46CCF94BF5}" destId="{0BB91741-345A-4FD1-8DE2-8703E6C42827}" srcOrd="28" destOrd="0" presId="urn:microsoft.com/office/officeart/2008/layout/HorizontalMultiLevelHierarchy"/>
    <dgm:cxn modelId="{44AF0C49-1E26-4ED8-A875-241F6DE539F0}" type="presParOf" srcId="{0BB91741-345A-4FD1-8DE2-8703E6C42827}" destId="{10C929C8-9B98-41EA-9D8C-4E2B91AC581D}" srcOrd="0" destOrd="0" presId="urn:microsoft.com/office/officeart/2008/layout/HorizontalMultiLevelHierarchy"/>
    <dgm:cxn modelId="{4CC8DFEF-9609-4674-9342-F50AE9071F26}" type="presParOf" srcId="{7B7629EA-9C79-46BF-A240-2E46CCF94BF5}" destId="{71698854-D6C8-466E-954E-308CF57E0E8D}" srcOrd="29" destOrd="0" presId="urn:microsoft.com/office/officeart/2008/layout/HorizontalMultiLevelHierarchy"/>
    <dgm:cxn modelId="{FC01B48F-03AA-46DC-9C50-36A686265597}" type="presParOf" srcId="{71698854-D6C8-466E-954E-308CF57E0E8D}" destId="{288D190D-3790-477D-8958-F1E67B6FB9BA}" srcOrd="0" destOrd="0" presId="urn:microsoft.com/office/officeart/2008/layout/HorizontalMultiLevelHierarchy"/>
    <dgm:cxn modelId="{EBBE0408-BDAA-4B52-A8B2-597CC2DADAA2}" type="presParOf" srcId="{71698854-D6C8-466E-954E-308CF57E0E8D}" destId="{87A8902C-AF17-4C8D-8457-994762B2C3A5}" srcOrd="1" destOrd="0" presId="urn:microsoft.com/office/officeart/2008/layout/HorizontalMultiLevelHierarchy"/>
    <dgm:cxn modelId="{5278C6BE-C435-4DD5-B0D2-2663635E03F2}" type="presParOf" srcId="{7B7629EA-9C79-46BF-A240-2E46CCF94BF5}" destId="{09386798-D0D8-4A62-9A76-501735ADBDFA}" srcOrd="30" destOrd="0" presId="urn:microsoft.com/office/officeart/2008/layout/HorizontalMultiLevelHierarchy"/>
    <dgm:cxn modelId="{EC91C0E6-EB2E-4D6F-8820-F12AAFDE64A2}" type="presParOf" srcId="{09386798-D0D8-4A62-9A76-501735ADBDFA}" destId="{657F21A4-3618-4D66-9A4A-7E20C4FC80BA}" srcOrd="0" destOrd="0" presId="urn:microsoft.com/office/officeart/2008/layout/HorizontalMultiLevelHierarchy"/>
    <dgm:cxn modelId="{BCFD989D-8775-4544-95ED-F09E484FAB7B}" type="presParOf" srcId="{7B7629EA-9C79-46BF-A240-2E46CCF94BF5}" destId="{1B2C6064-A0AB-4D9A-B0AD-2C1467209AAC}" srcOrd="31" destOrd="0" presId="urn:microsoft.com/office/officeart/2008/layout/HorizontalMultiLevelHierarchy"/>
    <dgm:cxn modelId="{84AC43D3-CFC8-4477-9E58-123372BC8D78}" type="presParOf" srcId="{1B2C6064-A0AB-4D9A-B0AD-2C1467209AAC}" destId="{69950F8E-EA83-40CA-8364-39DA787A1340}" srcOrd="0" destOrd="0" presId="urn:microsoft.com/office/officeart/2008/layout/HorizontalMultiLevelHierarchy"/>
    <dgm:cxn modelId="{57B747BB-888F-4E01-AA15-3B38CBFC7FF9}" type="presParOf" srcId="{1B2C6064-A0AB-4D9A-B0AD-2C1467209AAC}" destId="{8DB3E843-7B56-4335-AEEA-DFF257E89D38}" srcOrd="1" destOrd="0" presId="urn:microsoft.com/office/officeart/2008/layout/HorizontalMultiLevelHierarchy"/>
    <dgm:cxn modelId="{2EB22DD0-3D22-4B2B-9BA1-654EDB0A348C}" type="presParOf" srcId="{7B7629EA-9C79-46BF-A240-2E46CCF94BF5}" destId="{12DFD87D-A4DC-4848-B7A9-ACFB496E13C4}" srcOrd="32" destOrd="0" presId="urn:microsoft.com/office/officeart/2008/layout/HorizontalMultiLevelHierarchy"/>
    <dgm:cxn modelId="{1CA9279B-1450-448D-9A1A-EF071600687E}" type="presParOf" srcId="{12DFD87D-A4DC-4848-B7A9-ACFB496E13C4}" destId="{3035C766-99CB-4E57-A2A3-EB02D2178403}" srcOrd="0" destOrd="0" presId="urn:microsoft.com/office/officeart/2008/layout/HorizontalMultiLevelHierarchy"/>
    <dgm:cxn modelId="{0E70CFA1-BD3A-4BCF-88EA-ECE995EB3E01}" type="presParOf" srcId="{7B7629EA-9C79-46BF-A240-2E46CCF94BF5}" destId="{E5F21440-7B04-492C-BFCC-28B48D177554}" srcOrd="33" destOrd="0" presId="urn:microsoft.com/office/officeart/2008/layout/HorizontalMultiLevelHierarchy"/>
    <dgm:cxn modelId="{5D5A4424-57EC-44A5-880A-DC95C6EEED63}" type="presParOf" srcId="{E5F21440-7B04-492C-BFCC-28B48D177554}" destId="{D8AC689F-12E3-4F29-A333-3D94C34E0310}" srcOrd="0" destOrd="0" presId="urn:microsoft.com/office/officeart/2008/layout/HorizontalMultiLevelHierarchy"/>
    <dgm:cxn modelId="{F6D86D7C-1508-4DCF-8E39-8E81E750C6FE}" type="presParOf" srcId="{E5F21440-7B04-492C-BFCC-28B48D177554}" destId="{4E1A084C-9422-4CD5-818D-6B213ABAAABA}" srcOrd="1" destOrd="0" presId="urn:microsoft.com/office/officeart/2008/layout/HorizontalMultiLevelHierarchy"/>
    <dgm:cxn modelId="{763D77F4-5BCD-426A-B534-8EB035ACDDD7}" type="presParOf" srcId="{7B7629EA-9C79-46BF-A240-2E46CCF94BF5}" destId="{7203F56C-A652-4673-B1BF-CCFB6F370A99}" srcOrd="34" destOrd="0" presId="urn:microsoft.com/office/officeart/2008/layout/HorizontalMultiLevelHierarchy"/>
    <dgm:cxn modelId="{BBD3532F-18E9-4794-9D35-363935D6E8FB}" type="presParOf" srcId="{7203F56C-A652-4673-B1BF-CCFB6F370A99}" destId="{60530828-6A0E-46B6-B379-086E365651F4}" srcOrd="0" destOrd="0" presId="urn:microsoft.com/office/officeart/2008/layout/HorizontalMultiLevelHierarchy"/>
    <dgm:cxn modelId="{59319F94-71E1-4325-ACFF-3450DF351A46}" type="presParOf" srcId="{7B7629EA-9C79-46BF-A240-2E46CCF94BF5}" destId="{840043F0-91E9-42AC-9DC1-93A903E44937}" srcOrd="35" destOrd="0" presId="urn:microsoft.com/office/officeart/2008/layout/HorizontalMultiLevelHierarchy"/>
    <dgm:cxn modelId="{DA9D0D33-B3D7-46C1-9FAD-17C4236CB633}" type="presParOf" srcId="{840043F0-91E9-42AC-9DC1-93A903E44937}" destId="{B633464E-D6EA-4AB0-ADFC-A8E14FBDFA31}" srcOrd="0" destOrd="0" presId="urn:microsoft.com/office/officeart/2008/layout/HorizontalMultiLevelHierarchy"/>
    <dgm:cxn modelId="{6B494C4D-94F1-4F31-83BD-87DDD14DA758}" type="presParOf" srcId="{840043F0-91E9-42AC-9DC1-93A903E44937}" destId="{BFF838BA-165F-48E5-903D-EA992062965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67EDDB-393B-4EB0-BE1F-01A4855F5148}" type="doc">
      <dgm:prSet loTypeId="urn:microsoft.com/office/officeart/2008/layout/VerticalCurvedList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F7FF7D6-1621-4F06-9B8F-FEAD17CD6324}">
      <dgm:prSet phldrT="[Texto]" custT="1"/>
      <dgm:spPr/>
      <dgm:t>
        <a:bodyPr/>
        <a:lstStyle/>
        <a:p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Lectura i </a:t>
          </a:r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aprovació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</a:t>
          </a:r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l’acta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</a:t>
          </a:r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l’assemblea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anterior (28/10/2021) </a:t>
          </a:r>
          <a:endParaRPr lang="es-ES" sz="2000" b="0" u="none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8619ABF1-47D8-4DBD-9515-77F3A79579A9}" type="parTrans" cxnId="{70CBE1F5-C7D3-4DF5-9E91-450CF1EB24F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EADAE7EE-7AEF-44F2-A136-EA51DF454549}" type="sibTrans" cxnId="{70CBE1F5-C7D3-4DF5-9E91-450CF1EB24F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48D7E88-1413-4836-B818-238DE222FC22}">
      <dgm:prSet phldrT="[Texto]" custT="1"/>
      <dgm:spPr/>
      <dgm:t>
        <a:bodyPr/>
        <a:lstStyle/>
        <a:p>
          <a:r>
            <a:rPr lang="es-ES_tradnl" sz="2000" b="1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Informe del </a:t>
          </a:r>
          <a:r>
            <a:rPr lang="es-ES_tradnl" sz="2000" b="1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curs</a:t>
          </a:r>
          <a:r>
            <a:rPr lang="es-ES_tradnl" sz="2000" b="1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2021-2022</a:t>
          </a:r>
          <a:endParaRPr lang="es-ES" sz="2000" b="1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58F5C6D7-D561-44D8-B64D-098B61DAE0B8}" type="parTrans" cxnId="{8239B3B0-8635-4B29-9C4A-09FA9749762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D3935C37-2BC6-4781-8213-F99368DB0446}" type="sibTrans" cxnId="{8239B3B0-8635-4B29-9C4A-09FA9749762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75248F04-9EB0-458D-B4C6-3B6D0141F828}">
      <dgm:prSet phldrT="[Texto]" custT="1"/>
      <dgm:spPr/>
      <dgm:t>
        <a:bodyPr/>
        <a:lstStyle/>
        <a:p>
          <a:r>
            <a:rPr lang="ca-ES" sz="2000" dirty="0">
              <a:solidFill>
                <a:schemeClr val="tx2">
                  <a:lumMod val="50000"/>
                </a:schemeClr>
              </a:solidFill>
              <a:latin typeface="+mn-lt"/>
            </a:rPr>
            <a:t>Projectes curs 2022-2023</a:t>
          </a:r>
          <a:endParaRPr lang="es-ES" sz="2000" b="0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1E8BF467-2D0C-4565-955C-721162414CAC}" type="parTrans" cxnId="{5353A9FC-C9AF-4030-BC92-DBA64C3C674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8E5D94E-3A52-4F15-AF46-17AB359B685B}" type="sibTrans" cxnId="{5353A9FC-C9AF-4030-BC92-DBA64C3C674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EF934EFE-A984-4C99-9EE5-33C967EE8D4E}">
      <dgm:prSet phldrT="[Texto]" custT="1"/>
      <dgm:spPr/>
      <dgm:t>
        <a:bodyPr/>
        <a:lstStyle/>
        <a:p>
          <a:r>
            <a:rPr lang="ca-ES" sz="2000" dirty="0">
              <a:solidFill>
                <a:schemeClr val="tx2">
                  <a:lumMod val="50000"/>
                </a:schemeClr>
              </a:solidFill>
            </a:rPr>
            <a:t>Aprovació dels comptes curs 2021-2022 i pressupost curs 2022-2023</a:t>
          </a:r>
          <a:endParaRPr lang="es-ES" sz="2000" b="0" u="none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85DE2170-4802-4770-89FE-347FA0822A74}" type="parTrans" cxnId="{09A60188-9422-46F0-83A2-6059E966BB33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A42D357-4A4E-4CA3-B46B-B56F67FD3CB5}" type="sibTrans" cxnId="{09A60188-9422-46F0-83A2-6059E966BB33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796D98C-DD5B-493D-9CFA-91E077F0F707}">
      <dgm:prSet phldrT="[Texto]" custT="1"/>
      <dgm:spPr/>
      <dgm:t>
        <a:bodyPr/>
        <a:lstStyle/>
        <a:p>
          <a:r>
            <a:rPr lang="es-ES_tradnl" sz="2000" b="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Precs</a:t>
          </a:r>
          <a:r>
            <a:rPr lang="es-ES_tradnl" sz="2000" b="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i preguntes</a:t>
          </a:r>
          <a:endParaRPr lang="es-ES" sz="2000" b="0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75B52E48-DE0F-4284-A247-8AF1D322E63E}" type="parTrans" cxnId="{7C3CAF7F-5479-414A-BCDD-E14CC15C73F9}">
      <dgm:prSet/>
      <dgm:spPr/>
      <dgm:t>
        <a:bodyPr/>
        <a:lstStyle/>
        <a:p>
          <a:endParaRPr lang="es-ES"/>
        </a:p>
      </dgm:t>
    </dgm:pt>
    <dgm:pt modelId="{8E82CE45-46C9-43B3-B22B-24A2F7DE1B0B}" type="sibTrans" cxnId="{7C3CAF7F-5479-414A-BCDD-E14CC15C73F9}">
      <dgm:prSet/>
      <dgm:spPr/>
      <dgm:t>
        <a:bodyPr/>
        <a:lstStyle/>
        <a:p>
          <a:endParaRPr lang="es-ES"/>
        </a:p>
      </dgm:t>
    </dgm:pt>
    <dgm:pt modelId="{84C085AD-E269-4F37-A587-58FB72CA18AA}">
      <dgm:prSet phldrT="[Texto]" custT="1"/>
      <dgm:spPr/>
      <dgm:t>
        <a:bodyPr/>
        <a:lstStyle/>
        <a:p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Presentació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i </a:t>
          </a:r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ratificació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</a:t>
          </a:r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dels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</a:t>
          </a:r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càrrecs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la junta actual</a:t>
          </a:r>
          <a:endParaRPr lang="es-ES" sz="2000" b="0" u="none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7EC7A5B8-4551-4048-AB1B-0B29939AEB6E}" type="parTrans" cxnId="{54002FFD-D9C7-41FA-AFD7-0000E847BE02}">
      <dgm:prSet/>
      <dgm:spPr/>
      <dgm:t>
        <a:bodyPr/>
        <a:lstStyle/>
        <a:p>
          <a:endParaRPr lang="es-ES"/>
        </a:p>
      </dgm:t>
    </dgm:pt>
    <dgm:pt modelId="{D0BAFE51-C01F-4880-91FC-8EFFE18EDC04}" type="sibTrans" cxnId="{54002FFD-D9C7-41FA-AFD7-0000E847BE02}">
      <dgm:prSet/>
      <dgm:spPr/>
      <dgm:t>
        <a:bodyPr/>
        <a:lstStyle/>
        <a:p>
          <a:endParaRPr lang="es-ES"/>
        </a:p>
      </dgm:t>
    </dgm:pt>
    <dgm:pt modelId="{85A51184-79DF-4DF8-859E-4A6FBE17AE41}" type="pres">
      <dgm:prSet presAssocID="{0B67EDDB-393B-4EB0-BE1F-01A4855F5148}" presName="Name0" presStyleCnt="0">
        <dgm:presLayoutVars>
          <dgm:chMax val="7"/>
          <dgm:chPref val="7"/>
          <dgm:dir/>
        </dgm:presLayoutVars>
      </dgm:prSet>
      <dgm:spPr/>
    </dgm:pt>
    <dgm:pt modelId="{0A799A0A-9B01-4D28-8AC8-D609A9BB6EFC}" type="pres">
      <dgm:prSet presAssocID="{0B67EDDB-393B-4EB0-BE1F-01A4855F5148}" presName="Name1" presStyleCnt="0"/>
      <dgm:spPr/>
    </dgm:pt>
    <dgm:pt modelId="{DC7743D5-A6A7-4A16-9433-BFA93F5CA8D6}" type="pres">
      <dgm:prSet presAssocID="{0B67EDDB-393B-4EB0-BE1F-01A4855F5148}" presName="cycle" presStyleCnt="0"/>
      <dgm:spPr/>
    </dgm:pt>
    <dgm:pt modelId="{2608C4A5-D081-4204-AA7F-D77D950843F8}" type="pres">
      <dgm:prSet presAssocID="{0B67EDDB-393B-4EB0-BE1F-01A4855F5148}" presName="srcNode" presStyleLbl="node1" presStyleIdx="0" presStyleCnt="6"/>
      <dgm:spPr/>
    </dgm:pt>
    <dgm:pt modelId="{B4085F9B-D64C-4999-A1AD-7CCF5FC7BA18}" type="pres">
      <dgm:prSet presAssocID="{0B67EDDB-393B-4EB0-BE1F-01A4855F5148}" presName="conn" presStyleLbl="parChTrans1D2" presStyleIdx="0" presStyleCnt="1"/>
      <dgm:spPr/>
    </dgm:pt>
    <dgm:pt modelId="{1134A768-5F4B-455C-A873-2B9F3DE01C72}" type="pres">
      <dgm:prSet presAssocID="{0B67EDDB-393B-4EB0-BE1F-01A4855F5148}" presName="extraNode" presStyleLbl="node1" presStyleIdx="0" presStyleCnt="6"/>
      <dgm:spPr/>
    </dgm:pt>
    <dgm:pt modelId="{0F1B116F-81FF-4003-AA8A-20690ACF09A6}" type="pres">
      <dgm:prSet presAssocID="{0B67EDDB-393B-4EB0-BE1F-01A4855F5148}" presName="dstNode" presStyleLbl="node1" presStyleIdx="0" presStyleCnt="6"/>
      <dgm:spPr/>
    </dgm:pt>
    <dgm:pt modelId="{31AF4D7A-AA3C-4419-9B28-534DF5ECA913}" type="pres">
      <dgm:prSet presAssocID="{5F7FF7D6-1621-4F06-9B8F-FEAD17CD6324}" presName="text_1" presStyleLbl="node1" presStyleIdx="0" presStyleCnt="6">
        <dgm:presLayoutVars>
          <dgm:bulletEnabled val="1"/>
        </dgm:presLayoutVars>
      </dgm:prSet>
      <dgm:spPr/>
    </dgm:pt>
    <dgm:pt modelId="{30D602D2-5C95-4566-BF67-40E656BF737A}" type="pres">
      <dgm:prSet presAssocID="{5F7FF7D6-1621-4F06-9B8F-FEAD17CD6324}" presName="accent_1" presStyleCnt="0"/>
      <dgm:spPr/>
    </dgm:pt>
    <dgm:pt modelId="{06785D55-BCA2-4185-9621-8DEDAD35B29A}" type="pres">
      <dgm:prSet presAssocID="{5F7FF7D6-1621-4F06-9B8F-FEAD17CD6324}" presName="accentRepeatNode" presStyleLbl="solidFgAcc1" presStyleIdx="0" presStyleCnt="6"/>
      <dgm:spPr/>
    </dgm:pt>
    <dgm:pt modelId="{62B50E67-4CD3-48E5-BAD6-6D757188BFDB}" type="pres">
      <dgm:prSet presAssocID="{84C085AD-E269-4F37-A587-58FB72CA18AA}" presName="text_2" presStyleLbl="node1" presStyleIdx="1" presStyleCnt="6">
        <dgm:presLayoutVars>
          <dgm:bulletEnabled val="1"/>
        </dgm:presLayoutVars>
      </dgm:prSet>
      <dgm:spPr/>
    </dgm:pt>
    <dgm:pt modelId="{1AD198D6-CE22-424E-9712-875A06FA3295}" type="pres">
      <dgm:prSet presAssocID="{84C085AD-E269-4F37-A587-58FB72CA18AA}" presName="accent_2" presStyleCnt="0"/>
      <dgm:spPr/>
    </dgm:pt>
    <dgm:pt modelId="{636F4625-2D6C-484C-B078-674DA3BE42B1}" type="pres">
      <dgm:prSet presAssocID="{84C085AD-E269-4F37-A587-58FB72CA18AA}" presName="accentRepeatNode" presStyleLbl="solidFgAcc1" presStyleIdx="1" presStyleCnt="6"/>
      <dgm:spPr/>
    </dgm:pt>
    <dgm:pt modelId="{B5552693-303A-45C1-A397-D21BA9378065}" type="pres">
      <dgm:prSet presAssocID="{848D7E88-1413-4836-B818-238DE222FC22}" presName="text_3" presStyleLbl="node1" presStyleIdx="2" presStyleCnt="6">
        <dgm:presLayoutVars>
          <dgm:bulletEnabled val="1"/>
        </dgm:presLayoutVars>
      </dgm:prSet>
      <dgm:spPr/>
    </dgm:pt>
    <dgm:pt modelId="{F5464463-3C5A-4757-A461-262C74833288}" type="pres">
      <dgm:prSet presAssocID="{848D7E88-1413-4836-B818-238DE222FC22}" presName="accent_3" presStyleCnt="0"/>
      <dgm:spPr/>
    </dgm:pt>
    <dgm:pt modelId="{2B2E04C5-B67E-4012-925B-8C476D6DCDBC}" type="pres">
      <dgm:prSet presAssocID="{848D7E88-1413-4836-B818-238DE222FC22}" presName="accentRepeatNode" presStyleLbl="solidFgAcc1" presStyleIdx="2" presStyleCnt="6"/>
      <dgm:spPr/>
    </dgm:pt>
    <dgm:pt modelId="{8994B2BE-3390-4B7D-881C-FBE2A0EF409C}" type="pres">
      <dgm:prSet presAssocID="{75248F04-9EB0-458D-B4C6-3B6D0141F828}" presName="text_4" presStyleLbl="node1" presStyleIdx="3" presStyleCnt="6">
        <dgm:presLayoutVars>
          <dgm:bulletEnabled val="1"/>
        </dgm:presLayoutVars>
      </dgm:prSet>
      <dgm:spPr/>
    </dgm:pt>
    <dgm:pt modelId="{6D1EA7BF-A912-4983-8D22-E4F06171D8C4}" type="pres">
      <dgm:prSet presAssocID="{75248F04-9EB0-458D-B4C6-3B6D0141F828}" presName="accent_4" presStyleCnt="0"/>
      <dgm:spPr/>
    </dgm:pt>
    <dgm:pt modelId="{3B7D4694-2BD9-49BE-9945-24D9C2368CA5}" type="pres">
      <dgm:prSet presAssocID="{75248F04-9EB0-458D-B4C6-3B6D0141F828}" presName="accentRepeatNode" presStyleLbl="solidFgAcc1" presStyleIdx="3" presStyleCnt="6"/>
      <dgm:spPr/>
    </dgm:pt>
    <dgm:pt modelId="{63170470-EC85-4D7A-977A-85ED21904BB5}" type="pres">
      <dgm:prSet presAssocID="{EF934EFE-A984-4C99-9EE5-33C967EE8D4E}" presName="text_5" presStyleLbl="node1" presStyleIdx="4" presStyleCnt="6">
        <dgm:presLayoutVars>
          <dgm:bulletEnabled val="1"/>
        </dgm:presLayoutVars>
      </dgm:prSet>
      <dgm:spPr/>
    </dgm:pt>
    <dgm:pt modelId="{905D9AF2-2B47-4A23-B2AF-F289F5A85A91}" type="pres">
      <dgm:prSet presAssocID="{EF934EFE-A984-4C99-9EE5-33C967EE8D4E}" presName="accent_5" presStyleCnt="0"/>
      <dgm:spPr/>
    </dgm:pt>
    <dgm:pt modelId="{1F27BE30-7E71-4225-B709-DAD34C5483C2}" type="pres">
      <dgm:prSet presAssocID="{EF934EFE-A984-4C99-9EE5-33C967EE8D4E}" presName="accentRepeatNode" presStyleLbl="solidFgAcc1" presStyleIdx="4" presStyleCnt="6"/>
      <dgm:spPr/>
    </dgm:pt>
    <dgm:pt modelId="{0DDC37B8-3441-4D1B-BFFE-FE0A2D27B0C5}" type="pres">
      <dgm:prSet presAssocID="{8796D98C-DD5B-493D-9CFA-91E077F0F707}" presName="text_6" presStyleLbl="node1" presStyleIdx="5" presStyleCnt="6">
        <dgm:presLayoutVars>
          <dgm:bulletEnabled val="1"/>
        </dgm:presLayoutVars>
      </dgm:prSet>
      <dgm:spPr/>
    </dgm:pt>
    <dgm:pt modelId="{59E071F6-BC93-4C26-89B1-6896B66F39B6}" type="pres">
      <dgm:prSet presAssocID="{8796D98C-DD5B-493D-9CFA-91E077F0F707}" presName="accent_6" presStyleCnt="0"/>
      <dgm:spPr/>
    </dgm:pt>
    <dgm:pt modelId="{96E85E77-29A4-4216-9D7F-91E2BD9B909E}" type="pres">
      <dgm:prSet presAssocID="{8796D98C-DD5B-493D-9CFA-91E077F0F707}" presName="accentRepeatNode" presStyleLbl="solidFgAcc1" presStyleIdx="5" presStyleCnt="6"/>
      <dgm:spPr/>
    </dgm:pt>
  </dgm:ptLst>
  <dgm:cxnLst>
    <dgm:cxn modelId="{22EC4C0F-E552-466D-A377-185B85013C40}" type="presOf" srcId="{EADAE7EE-7AEF-44F2-A136-EA51DF454549}" destId="{B4085F9B-D64C-4999-A1AD-7CCF5FC7BA18}" srcOrd="0" destOrd="0" presId="urn:microsoft.com/office/officeart/2008/layout/VerticalCurvedList"/>
    <dgm:cxn modelId="{0E502C14-4E82-48F0-A01E-C2177FF924F4}" type="presOf" srcId="{0B67EDDB-393B-4EB0-BE1F-01A4855F5148}" destId="{85A51184-79DF-4DF8-859E-4A6FBE17AE41}" srcOrd="0" destOrd="0" presId="urn:microsoft.com/office/officeart/2008/layout/VerticalCurvedList"/>
    <dgm:cxn modelId="{4328501F-FC4D-4974-8A8C-9F9887AE3BA6}" type="presOf" srcId="{75248F04-9EB0-458D-B4C6-3B6D0141F828}" destId="{8994B2BE-3390-4B7D-881C-FBE2A0EF409C}" srcOrd="0" destOrd="0" presId="urn:microsoft.com/office/officeart/2008/layout/VerticalCurvedList"/>
    <dgm:cxn modelId="{7C3CAF7F-5479-414A-BCDD-E14CC15C73F9}" srcId="{0B67EDDB-393B-4EB0-BE1F-01A4855F5148}" destId="{8796D98C-DD5B-493D-9CFA-91E077F0F707}" srcOrd="5" destOrd="0" parTransId="{75B52E48-DE0F-4284-A247-8AF1D322E63E}" sibTransId="{8E82CE45-46C9-43B3-B22B-24A2F7DE1B0B}"/>
    <dgm:cxn modelId="{09A60188-9422-46F0-83A2-6059E966BB33}" srcId="{0B67EDDB-393B-4EB0-BE1F-01A4855F5148}" destId="{EF934EFE-A984-4C99-9EE5-33C967EE8D4E}" srcOrd="4" destOrd="0" parTransId="{85DE2170-4802-4770-89FE-347FA0822A74}" sibTransId="{8A42D357-4A4E-4CA3-B46B-B56F67FD3CB5}"/>
    <dgm:cxn modelId="{25E88997-435D-412D-97DD-8861FAB803BF}" type="presOf" srcId="{84C085AD-E269-4F37-A587-58FB72CA18AA}" destId="{62B50E67-4CD3-48E5-BAD6-6D757188BFDB}" srcOrd="0" destOrd="0" presId="urn:microsoft.com/office/officeart/2008/layout/VerticalCurvedList"/>
    <dgm:cxn modelId="{8239B3B0-8635-4B29-9C4A-09FA9749762C}" srcId="{0B67EDDB-393B-4EB0-BE1F-01A4855F5148}" destId="{848D7E88-1413-4836-B818-238DE222FC22}" srcOrd="2" destOrd="0" parTransId="{58F5C6D7-D561-44D8-B64D-098B61DAE0B8}" sibTransId="{D3935C37-2BC6-4781-8213-F99368DB0446}"/>
    <dgm:cxn modelId="{BD0FFDC3-CE09-4978-8582-0950E4F1A499}" type="presOf" srcId="{848D7E88-1413-4836-B818-238DE222FC22}" destId="{B5552693-303A-45C1-A397-D21BA9378065}" srcOrd="0" destOrd="0" presId="urn:microsoft.com/office/officeart/2008/layout/VerticalCurvedList"/>
    <dgm:cxn modelId="{AC5458CB-E9C1-4BC9-8081-0E649064285D}" type="presOf" srcId="{5F7FF7D6-1621-4F06-9B8F-FEAD17CD6324}" destId="{31AF4D7A-AA3C-4419-9B28-534DF5ECA913}" srcOrd="0" destOrd="0" presId="urn:microsoft.com/office/officeart/2008/layout/VerticalCurvedList"/>
    <dgm:cxn modelId="{C21ED8CB-44DC-4686-998E-576222BEDD8E}" type="presOf" srcId="{EF934EFE-A984-4C99-9EE5-33C967EE8D4E}" destId="{63170470-EC85-4D7A-977A-85ED21904BB5}" srcOrd="0" destOrd="0" presId="urn:microsoft.com/office/officeart/2008/layout/VerticalCurvedList"/>
    <dgm:cxn modelId="{9767B9DE-4175-4375-B483-CE96AD33DC35}" type="presOf" srcId="{8796D98C-DD5B-493D-9CFA-91E077F0F707}" destId="{0DDC37B8-3441-4D1B-BFFE-FE0A2D27B0C5}" srcOrd="0" destOrd="0" presId="urn:microsoft.com/office/officeart/2008/layout/VerticalCurvedList"/>
    <dgm:cxn modelId="{70CBE1F5-C7D3-4DF5-9E91-450CF1EB24FF}" srcId="{0B67EDDB-393B-4EB0-BE1F-01A4855F5148}" destId="{5F7FF7D6-1621-4F06-9B8F-FEAD17CD6324}" srcOrd="0" destOrd="0" parTransId="{8619ABF1-47D8-4DBD-9515-77F3A79579A9}" sibTransId="{EADAE7EE-7AEF-44F2-A136-EA51DF454549}"/>
    <dgm:cxn modelId="{5353A9FC-C9AF-4030-BC92-DBA64C3C6749}" srcId="{0B67EDDB-393B-4EB0-BE1F-01A4855F5148}" destId="{75248F04-9EB0-458D-B4C6-3B6D0141F828}" srcOrd="3" destOrd="0" parTransId="{1E8BF467-2D0C-4565-955C-721162414CAC}" sibTransId="{F8E5D94E-3A52-4F15-AF46-17AB359B685B}"/>
    <dgm:cxn modelId="{54002FFD-D9C7-41FA-AFD7-0000E847BE02}" srcId="{0B67EDDB-393B-4EB0-BE1F-01A4855F5148}" destId="{84C085AD-E269-4F37-A587-58FB72CA18AA}" srcOrd="1" destOrd="0" parTransId="{7EC7A5B8-4551-4048-AB1B-0B29939AEB6E}" sibTransId="{D0BAFE51-C01F-4880-91FC-8EFFE18EDC04}"/>
    <dgm:cxn modelId="{F8FEDBA9-004C-4759-A83B-1EC15AFA7826}" type="presParOf" srcId="{85A51184-79DF-4DF8-859E-4A6FBE17AE41}" destId="{0A799A0A-9B01-4D28-8AC8-D609A9BB6EFC}" srcOrd="0" destOrd="0" presId="urn:microsoft.com/office/officeart/2008/layout/VerticalCurvedList"/>
    <dgm:cxn modelId="{9589AE78-76C1-4924-BC26-40056FB5CF5A}" type="presParOf" srcId="{0A799A0A-9B01-4D28-8AC8-D609A9BB6EFC}" destId="{DC7743D5-A6A7-4A16-9433-BFA93F5CA8D6}" srcOrd="0" destOrd="0" presId="urn:microsoft.com/office/officeart/2008/layout/VerticalCurvedList"/>
    <dgm:cxn modelId="{BA3625B3-1551-450B-AC93-D2FAF704F094}" type="presParOf" srcId="{DC7743D5-A6A7-4A16-9433-BFA93F5CA8D6}" destId="{2608C4A5-D081-4204-AA7F-D77D950843F8}" srcOrd="0" destOrd="0" presId="urn:microsoft.com/office/officeart/2008/layout/VerticalCurvedList"/>
    <dgm:cxn modelId="{0F6BD9A6-72CB-457A-AD11-D7BCB189158A}" type="presParOf" srcId="{DC7743D5-A6A7-4A16-9433-BFA93F5CA8D6}" destId="{B4085F9B-D64C-4999-A1AD-7CCF5FC7BA18}" srcOrd="1" destOrd="0" presId="urn:microsoft.com/office/officeart/2008/layout/VerticalCurvedList"/>
    <dgm:cxn modelId="{3E2E4DCB-C676-4268-B530-433AD1D7C26C}" type="presParOf" srcId="{DC7743D5-A6A7-4A16-9433-BFA93F5CA8D6}" destId="{1134A768-5F4B-455C-A873-2B9F3DE01C72}" srcOrd="2" destOrd="0" presId="urn:microsoft.com/office/officeart/2008/layout/VerticalCurvedList"/>
    <dgm:cxn modelId="{1E67E3A0-78DC-4281-B70E-CD5245315114}" type="presParOf" srcId="{DC7743D5-A6A7-4A16-9433-BFA93F5CA8D6}" destId="{0F1B116F-81FF-4003-AA8A-20690ACF09A6}" srcOrd="3" destOrd="0" presId="urn:microsoft.com/office/officeart/2008/layout/VerticalCurvedList"/>
    <dgm:cxn modelId="{C95EB214-D449-4A7E-9FD1-A7CDBA166413}" type="presParOf" srcId="{0A799A0A-9B01-4D28-8AC8-D609A9BB6EFC}" destId="{31AF4D7A-AA3C-4419-9B28-534DF5ECA913}" srcOrd="1" destOrd="0" presId="urn:microsoft.com/office/officeart/2008/layout/VerticalCurvedList"/>
    <dgm:cxn modelId="{E447EDD9-B776-4EC5-9255-D59CE2E69B6D}" type="presParOf" srcId="{0A799A0A-9B01-4D28-8AC8-D609A9BB6EFC}" destId="{30D602D2-5C95-4566-BF67-40E656BF737A}" srcOrd="2" destOrd="0" presId="urn:microsoft.com/office/officeart/2008/layout/VerticalCurvedList"/>
    <dgm:cxn modelId="{E5223080-54DE-4939-87FA-BF4ECD339916}" type="presParOf" srcId="{30D602D2-5C95-4566-BF67-40E656BF737A}" destId="{06785D55-BCA2-4185-9621-8DEDAD35B29A}" srcOrd="0" destOrd="0" presId="urn:microsoft.com/office/officeart/2008/layout/VerticalCurvedList"/>
    <dgm:cxn modelId="{F1EA192E-DF63-4F40-9C2A-5A024BB2FE97}" type="presParOf" srcId="{0A799A0A-9B01-4D28-8AC8-D609A9BB6EFC}" destId="{62B50E67-4CD3-48E5-BAD6-6D757188BFDB}" srcOrd="3" destOrd="0" presId="urn:microsoft.com/office/officeart/2008/layout/VerticalCurvedList"/>
    <dgm:cxn modelId="{207FA8C4-98AB-4118-8673-CBD47D1D9D4E}" type="presParOf" srcId="{0A799A0A-9B01-4D28-8AC8-D609A9BB6EFC}" destId="{1AD198D6-CE22-424E-9712-875A06FA3295}" srcOrd="4" destOrd="0" presId="urn:microsoft.com/office/officeart/2008/layout/VerticalCurvedList"/>
    <dgm:cxn modelId="{4E9C013D-DF11-425B-AD58-553E18F4286F}" type="presParOf" srcId="{1AD198D6-CE22-424E-9712-875A06FA3295}" destId="{636F4625-2D6C-484C-B078-674DA3BE42B1}" srcOrd="0" destOrd="0" presId="urn:microsoft.com/office/officeart/2008/layout/VerticalCurvedList"/>
    <dgm:cxn modelId="{32A1016F-B667-4735-AEA0-28C83109D50B}" type="presParOf" srcId="{0A799A0A-9B01-4D28-8AC8-D609A9BB6EFC}" destId="{B5552693-303A-45C1-A397-D21BA9378065}" srcOrd="5" destOrd="0" presId="urn:microsoft.com/office/officeart/2008/layout/VerticalCurvedList"/>
    <dgm:cxn modelId="{B6F360E1-565A-4592-B63B-AA26DE077A37}" type="presParOf" srcId="{0A799A0A-9B01-4D28-8AC8-D609A9BB6EFC}" destId="{F5464463-3C5A-4757-A461-262C74833288}" srcOrd="6" destOrd="0" presId="urn:microsoft.com/office/officeart/2008/layout/VerticalCurvedList"/>
    <dgm:cxn modelId="{EC1FBFC4-7FBB-473B-B19D-415865863EA5}" type="presParOf" srcId="{F5464463-3C5A-4757-A461-262C74833288}" destId="{2B2E04C5-B67E-4012-925B-8C476D6DCDBC}" srcOrd="0" destOrd="0" presId="urn:microsoft.com/office/officeart/2008/layout/VerticalCurvedList"/>
    <dgm:cxn modelId="{33A9180A-D7FB-45A2-9634-6B6FAB4B4857}" type="presParOf" srcId="{0A799A0A-9B01-4D28-8AC8-D609A9BB6EFC}" destId="{8994B2BE-3390-4B7D-881C-FBE2A0EF409C}" srcOrd="7" destOrd="0" presId="urn:microsoft.com/office/officeart/2008/layout/VerticalCurvedList"/>
    <dgm:cxn modelId="{B633F064-E25D-4F22-8E7D-6F1DA5766F5C}" type="presParOf" srcId="{0A799A0A-9B01-4D28-8AC8-D609A9BB6EFC}" destId="{6D1EA7BF-A912-4983-8D22-E4F06171D8C4}" srcOrd="8" destOrd="0" presId="urn:microsoft.com/office/officeart/2008/layout/VerticalCurvedList"/>
    <dgm:cxn modelId="{6097F46E-9D94-4DE2-8304-7A482865C99F}" type="presParOf" srcId="{6D1EA7BF-A912-4983-8D22-E4F06171D8C4}" destId="{3B7D4694-2BD9-49BE-9945-24D9C2368CA5}" srcOrd="0" destOrd="0" presId="urn:microsoft.com/office/officeart/2008/layout/VerticalCurvedList"/>
    <dgm:cxn modelId="{89C426FE-28AA-424A-A0C2-C87A89C9CA0A}" type="presParOf" srcId="{0A799A0A-9B01-4D28-8AC8-D609A9BB6EFC}" destId="{63170470-EC85-4D7A-977A-85ED21904BB5}" srcOrd="9" destOrd="0" presId="urn:microsoft.com/office/officeart/2008/layout/VerticalCurvedList"/>
    <dgm:cxn modelId="{B559345F-B8B8-474C-8B8B-ED196E8BEB28}" type="presParOf" srcId="{0A799A0A-9B01-4D28-8AC8-D609A9BB6EFC}" destId="{905D9AF2-2B47-4A23-B2AF-F289F5A85A91}" srcOrd="10" destOrd="0" presId="urn:microsoft.com/office/officeart/2008/layout/VerticalCurvedList"/>
    <dgm:cxn modelId="{A22B1F59-0E24-4891-B04F-FF725702A8F7}" type="presParOf" srcId="{905D9AF2-2B47-4A23-B2AF-F289F5A85A91}" destId="{1F27BE30-7E71-4225-B709-DAD34C5483C2}" srcOrd="0" destOrd="0" presId="urn:microsoft.com/office/officeart/2008/layout/VerticalCurvedList"/>
    <dgm:cxn modelId="{646FC198-7008-4A71-8377-3F730848941C}" type="presParOf" srcId="{0A799A0A-9B01-4D28-8AC8-D609A9BB6EFC}" destId="{0DDC37B8-3441-4D1B-BFFE-FE0A2D27B0C5}" srcOrd="11" destOrd="0" presId="urn:microsoft.com/office/officeart/2008/layout/VerticalCurvedList"/>
    <dgm:cxn modelId="{D58A21C2-5A6E-486C-AEAC-B3AA668BB683}" type="presParOf" srcId="{0A799A0A-9B01-4D28-8AC8-D609A9BB6EFC}" destId="{59E071F6-BC93-4C26-89B1-6896B66F39B6}" srcOrd="12" destOrd="0" presId="urn:microsoft.com/office/officeart/2008/layout/VerticalCurvedList"/>
    <dgm:cxn modelId="{0B2B5CE6-1866-4A26-95BB-D7E7A666DB13}" type="presParOf" srcId="{59E071F6-BC93-4C26-89B1-6896B66F39B6}" destId="{96E85E77-29A4-4216-9D7F-91E2BD9B90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60BDE7-9C53-4801-9978-395D95F8C8F1}" type="doc">
      <dgm:prSet loTypeId="urn:microsoft.com/office/officeart/2008/layout/VerticalCurvedList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F9F3934F-1292-466B-93CF-6A68733D8C45}">
      <dgm:prSet phldrT="[Texto]" custT="1"/>
      <dgm:spPr/>
      <dgm:t>
        <a:bodyPr/>
        <a:lstStyle/>
        <a:p>
          <a:r>
            <a:rPr lang="en-US" sz="2000" dirty="0" err="1"/>
            <a:t>Participació</a:t>
          </a:r>
          <a:r>
            <a:rPr lang="en-US" sz="2000" dirty="0"/>
            <a:t> a </a:t>
          </a:r>
          <a:r>
            <a:rPr lang="en-US" sz="2000" dirty="0" err="1"/>
            <a:t>trobades</a:t>
          </a:r>
          <a:r>
            <a:rPr lang="en-US" sz="2000" dirty="0"/>
            <a:t> i </a:t>
          </a:r>
          <a:r>
            <a:rPr lang="en-US" sz="2000" dirty="0" err="1"/>
            <a:t>assemblees</a:t>
          </a:r>
          <a:r>
            <a:rPr lang="en-US" sz="2000" dirty="0"/>
            <a:t> de la FAPAMAC. </a:t>
          </a:r>
          <a:endParaRPr lang="es-ES" sz="2000" dirty="0"/>
        </a:p>
      </dgm:t>
    </dgm:pt>
    <dgm:pt modelId="{AE80E820-E8C9-46CB-8261-A4A1C70BA885}" type="parTrans" cxnId="{57833609-1C36-41CE-9CA9-606216DEAE3D}">
      <dgm:prSet/>
      <dgm:spPr/>
      <dgm:t>
        <a:bodyPr/>
        <a:lstStyle/>
        <a:p>
          <a:endParaRPr lang="es-ES" sz="1800"/>
        </a:p>
      </dgm:t>
    </dgm:pt>
    <dgm:pt modelId="{C8D5CCB8-B862-45C1-B6A8-5306CE539659}" type="sibTrans" cxnId="{57833609-1C36-41CE-9CA9-606216DEAE3D}">
      <dgm:prSet/>
      <dgm:spPr/>
      <dgm:t>
        <a:bodyPr/>
        <a:lstStyle/>
        <a:p>
          <a:endParaRPr lang="es-ES" sz="1800"/>
        </a:p>
      </dgm:t>
    </dgm:pt>
    <dgm:pt modelId="{0BD33102-F9B1-4C92-BE83-3F799EA6B994}">
      <dgm:prSet phldrT="[Texto]" custT="1"/>
      <dgm:spPr/>
      <dgm:t>
        <a:bodyPr/>
        <a:lstStyle/>
        <a:p>
          <a:r>
            <a:rPr lang="en-US" sz="2000" dirty="0" err="1"/>
            <a:t>Representació</a:t>
          </a:r>
          <a:r>
            <a:rPr lang="en-US" sz="2000" dirty="0"/>
            <a:t> al </a:t>
          </a:r>
          <a:r>
            <a:rPr lang="en-US" sz="2000" dirty="0" err="1"/>
            <a:t>Consell</a:t>
          </a:r>
          <a:r>
            <a:rPr lang="en-US" sz="2000" dirty="0"/>
            <a:t> Escolar.</a:t>
          </a:r>
          <a:endParaRPr lang="es-ES" sz="2000" dirty="0"/>
        </a:p>
      </dgm:t>
    </dgm:pt>
    <dgm:pt modelId="{BC635410-9FAF-4F17-AC95-AA8A172AC813}" type="parTrans" cxnId="{B7571B6B-8B1B-4B20-9713-BE70FC151F27}">
      <dgm:prSet/>
      <dgm:spPr/>
      <dgm:t>
        <a:bodyPr/>
        <a:lstStyle/>
        <a:p>
          <a:endParaRPr lang="es-ES" sz="1800"/>
        </a:p>
      </dgm:t>
    </dgm:pt>
    <dgm:pt modelId="{ED1A4FB0-0ACD-4B1E-890B-47807A269C72}" type="sibTrans" cxnId="{B7571B6B-8B1B-4B20-9713-BE70FC151F27}">
      <dgm:prSet/>
      <dgm:spPr/>
      <dgm:t>
        <a:bodyPr/>
        <a:lstStyle/>
        <a:p>
          <a:endParaRPr lang="es-ES" sz="1800"/>
        </a:p>
      </dgm:t>
    </dgm:pt>
    <dgm:pt modelId="{500D62B9-02B8-4ABD-8D8A-6354AB64BAC8}">
      <dgm:prSet phldrT="[Texto]" custT="1"/>
      <dgm:spPr/>
      <dgm:t>
        <a:bodyPr/>
        <a:lstStyle/>
        <a:p>
          <a:r>
            <a:rPr lang="en-US" sz="2000" dirty="0" err="1"/>
            <a:t>Beques</a:t>
          </a:r>
          <a:r>
            <a:rPr lang="en-US" sz="2000" dirty="0"/>
            <a:t> </a:t>
          </a:r>
          <a:r>
            <a:rPr lang="en-US" sz="2000" dirty="0" err="1"/>
            <a:t>Centenària</a:t>
          </a:r>
          <a:r>
            <a:rPr lang="en-US" sz="2000" dirty="0"/>
            <a:t> i Champagnat. </a:t>
          </a:r>
          <a:endParaRPr lang="es-ES" sz="2000" dirty="0"/>
        </a:p>
      </dgm:t>
    </dgm:pt>
    <dgm:pt modelId="{53A418CD-D7B6-4E16-AA67-8E3C9B74354F}" type="parTrans" cxnId="{BA059B60-9EC9-43B3-8E3E-86321EBF5E4E}">
      <dgm:prSet/>
      <dgm:spPr/>
      <dgm:t>
        <a:bodyPr/>
        <a:lstStyle/>
        <a:p>
          <a:endParaRPr lang="es-ES" sz="1800"/>
        </a:p>
      </dgm:t>
    </dgm:pt>
    <dgm:pt modelId="{4798E256-D7E0-46FE-BA36-ACF0F476BD6D}" type="sibTrans" cxnId="{BA059B60-9EC9-43B3-8E3E-86321EBF5E4E}">
      <dgm:prSet/>
      <dgm:spPr/>
      <dgm:t>
        <a:bodyPr/>
        <a:lstStyle/>
        <a:p>
          <a:endParaRPr lang="es-ES" sz="1800"/>
        </a:p>
      </dgm:t>
    </dgm:pt>
    <dgm:pt modelId="{69E725CF-8FA2-47BB-828F-D709E350CF57}">
      <dgm:prSet phldrT="[Texto]" custT="1"/>
      <dgm:spPr/>
      <dgm:t>
        <a:bodyPr/>
        <a:lstStyle/>
        <a:p>
          <a:r>
            <a:rPr lang="en-US" sz="2000" dirty="0"/>
            <a:t>100% </a:t>
          </a:r>
          <a:r>
            <a:rPr lang="en-US" sz="2000" dirty="0" err="1"/>
            <a:t>Acollida</a:t>
          </a:r>
          <a:r>
            <a:rPr lang="en-US" sz="2000" dirty="0"/>
            <a:t> matinal. </a:t>
          </a:r>
          <a:endParaRPr lang="es-ES" sz="2000" dirty="0"/>
        </a:p>
      </dgm:t>
    </dgm:pt>
    <dgm:pt modelId="{0E303269-BECA-4CEF-B604-4488E33B4D58}" type="parTrans" cxnId="{B22C4B27-0FE1-4F70-8ACD-19107D05226A}">
      <dgm:prSet/>
      <dgm:spPr/>
      <dgm:t>
        <a:bodyPr/>
        <a:lstStyle/>
        <a:p>
          <a:endParaRPr lang="es-ES" sz="1800"/>
        </a:p>
      </dgm:t>
    </dgm:pt>
    <dgm:pt modelId="{16B4D916-E833-4D52-A742-7EC54DE2C65D}" type="sibTrans" cxnId="{B22C4B27-0FE1-4F70-8ACD-19107D05226A}">
      <dgm:prSet/>
      <dgm:spPr/>
      <dgm:t>
        <a:bodyPr/>
        <a:lstStyle/>
        <a:p>
          <a:endParaRPr lang="es-ES" sz="1800"/>
        </a:p>
      </dgm:t>
    </dgm:pt>
    <dgm:pt modelId="{4760CA5D-1301-421D-87CD-C7F17F1D2918}">
      <dgm:prSet phldrT="[Texto]" custT="1"/>
      <dgm:spPr/>
      <dgm:t>
        <a:bodyPr/>
        <a:lstStyle/>
        <a:p>
          <a:r>
            <a:rPr lang="en-US" sz="2000" dirty="0" err="1"/>
            <a:t>Seguiment</a:t>
          </a:r>
          <a:r>
            <a:rPr lang="en-US" sz="2000" dirty="0"/>
            <a:t> de </a:t>
          </a:r>
          <a:r>
            <a:rPr lang="en-US" sz="2000" dirty="0" err="1"/>
            <a:t>preguntes</a:t>
          </a:r>
          <a:r>
            <a:rPr lang="en-US" sz="2000" dirty="0"/>
            <a:t> i </a:t>
          </a:r>
          <a:r>
            <a:rPr lang="en-US" sz="2000" dirty="0" err="1"/>
            <a:t>respostes</a:t>
          </a:r>
          <a:r>
            <a:rPr lang="en-US" sz="2000" dirty="0"/>
            <a:t> de les reunions de </a:t>
          </a:r>
          <a:r>
            <a:rPr lang="en-US" sz="2000" dirty="0" err="1"/>
            <a:t>delegats</a:t>
          </a:r>
          <a:r>
            <a:rPr lang="en-US" sz="2000" dirty="0"/>
            <a:t>.</a:t>
          </a:r>
          <a:endParaRPr lang="es-ES" sz="2000" dirty="0"/>
        </a:p>
      </dgm:t>
    </dgm:pt>
    <dgm:pt modelId="{4C1D108A-1A45-420C-A3F8-FF2A17D95008}" type="parTrans" cxnId="{8EA71B79-BA4B-4EBE-9AF2-A8DF73049A19}">
      <dgm:prSet/>
      <dgm:spPr/>
      <dgm:t>
        <a:bodyPr/>
        <a:lstStyle/>
        <a:p>
          <a:endParaRPr lang="es-ES" sz="1800"/>
        </a:p>
      </dgm:t>
    </dgm:pt>
    <dgm:pt modelId="{90201717-DEEB-4E93-8D06-2F972E26B2D2}" type="sibTrans" cxnId="{8EA71B79-BA4B-4EBE-9AF2-A8DF73049A19}">
      <dgm:prSet/>
      <dgm:spPr/>
      <dgm:t>
        <a:bodyPr/>
        <a:lstStyle/>
        <a:p>
          <a:endParaRPr lang="es-ES" sz="1800"/>
        </a:p>
      </dgm:t>
    </dgm:pt>
    <dgm:pt modelId="{3350414B-8E49-43D6-B3A1-38F58978DA74}">
      <dgm:prSet phldrT="[Texto]" custT="1"/>
      <dgm:spPr/>
      <dgm:t>
        <a:bodyPr/>
        <a:lstStyle/>
        <a:p>
          <a:r>
            <a:rPr lang="en-US" sz="2000" dirty="0" err="1"/>
            <a:t>Col·laboració</a:t>
          </a:r>
          <a:r>
            <a:rPr lang="en-US" sz="2000" dirty="0"/>
            <a:t> </a:t>
          </a:r>
          <a:r>
            <a:rPr lang="en-US" sz="2000" dirty="0" err="1"/>
            <a:t>amb</a:t>
          </a:r>
          <a:r>
            <a:rPr lang="en-US" sz="2000" dirty="0"/>
            <a:t> </a:t>
          </a:r>
          <a:r>
            <a:rPr lang="en-US" sz="2000" dirty="0" err="1"/>
            <a:t>l’instal·lació</a:t>
          </a:r>
          <a:r>
            <a:rPr lang="en-US" sz="2000" dirty="0"/>
            <a:t> de </a:t>
          </a:r>
          <a:r>
            <a:rPr lang="en-US" sz="2000" dirty="0" err="1"/>
            <a:t>l’aire</a:t>
          </a:r>
          <a:r>
            <a:rPr lang="en-US" sz="2000" dirty="0"/>
            <a:t> </a:t>
          </a:r>
          <a:r>
            <a:rPr lang="en-US" sz="2000" dirty="0" err="1"/>
            <a:t>acondicionat</a:t>
          </a:r>
          <a:r>
            <a:rPr lang="en-US" sz="2000" dirty="0"/>
            <a:t> de </a:t>
          </a:r>
          <a:r>
            <a:rPr lang="en-US" sz="2000" dirty="0" err="1"/>
            <a:t>Psico</a:t>
          </a:r>
          <a:r>
            <a:rPr lang="en-US" sz="2000" dirty="0"/>
            <a:t> </a:t>
          </a:r>
          <a:r>
            <a:rPr lang="en-US" sz="2000" dirty="0" err="1"/>
            <a:t>d’Infantil</a:t>
          </a:r>
          <a:r>
            <a:rPr lang="en-US" sz="2000" dirty="0"/>
            <a:t>. </a:t>
          </a:r>
          <a:endParaRPr lang="es-ES" sz="2000" dirty="0"/>
        </a:p>
      </dgm:t>
    </dgm:pt>
    <dgm:pt modelId="{BAA08398-EB78-49FC-B812-C0322E3876D7}" type="parTrans" cxnId="{E14507D5-3264-4AC0-AF60-B8F81394E3AE}">
      <dgm:prSet/>
      <dgm:spPr/>
      <dgm:t>
        <a:bodyPr/>
        <a:lstStyle/>
        <a:p>
          <a:endParaRPr lang="es-ES"/>
        </a:p>
      </dgm:t>
    </dgm:pt>
    <dgm:pt modelId="{44A1F160-C9ED-47F7-A754-6394EFDF24A1}" type="sibTrans" cxnId="{E14507D5-3264-4AC0-AF60-B8F81394E3AE}">
      <dgm:prSet/>
      <dgm:spPr/>
      <dgm:t>
        <a:bodyPr/>
        <a:lstStyle/>
        <a:p>
          <a:endParaRPr lang="es-ES"/>
        </a:p>
      </dgm:t>
    </dgm:pt>
    <dgm:pt modelId="{5890D432-0D80-493E-A1C2-A24C037A7AD3}" type="pres">
      <dgm:prSet presAssocID="{FB60BDE7-9C53-4801-9978-395D95F8C8F1}" presName="Name0" presStyleCnt="0">
        <dgm:presLayoutVars>
          <dgm:chMax val="7"/>
          <dgm:chPref val="7"/>
          <dgm:dir/>
        </dgm:presLayoutVars>
      </dgm:prSet>
      <dgm:spPr/>
    </dgm:pt>
    <dgm:pt modelId="{A97094AE-FEC3-48D3-B0EF-7828DC7726FC}" type="pres">
      <dgm:prSet presAssocID="{FB60BDE7-9C53-4801-9978-395D95F8C8F1}" presName="Name1" presStyleCnt="0"/>
      <dgm:spPr/>
    </dgm:pt>
    <dgm:pt modelId="{B649CA84-0836-40FB-9F30-7A588EA223C9}" type="pres">
      <dgm:prSet presAssocID="{FB60BDE7-9C53-4801-9978-395D95F8C8F1}" presName="cycle" presStyleCnt="0"/>
      <dgm:spPr/>
    </dgm:pt>
    <dgm:pt modelId="{40D1A9B9-7A5F-4841-9491-EFBB4F458800}" type="pres">
      <dgm:prSet presAssocID="{FB60BDE7-9C53-4801-9978-395D95F8C8F1}" presName="srcNode" presStyleLbl="node1" presStyleIdx="0" presStyleCnt="6"/>
      <dgm:spPr/>
    </dgm:pt>
    <dgm:pt modelId="{098E3B9D-C47D-4DAA-A480-4E4BBE590C77}" type="pres">
      <dgm:prSet presAssocID="{FB60BDE7-9C53-4801-9978-395D95F8C8F1}" presName="conn" presStyleLbl="parChTrans1D2" presStyleIdx="0" presStyleCnt="1"/>
      <dgm:spPr/>
    </dgm:pt>
    <dgm:pt modelId="{0DEB134B-4C0D-4F84-A7A4-43B840377798}" type="pres">
      <dgm:prSet presAssocID="{FB60BDE7-9C53-4801-9978-395D95F8C8F1}" presName="extraNode" presStyleLbl="node1" presStyleIdx="0" presStyleCnt="6"/>
      <dgm:spPr/>
    </dgm:pt>
    <dgm:pt modelId="{4D3384E7-1D2F-4E06-A999-F0859B507B6B}" type="pres">
      <dgm:prSet presAssocID="{FB60BDE7-9C53-4801-9978-395D95F8C8F1}" presName="dstNode" presStyleLbl="node1" presStyleIdx="0" presStyleCnt="6"/>
      <dgm:spPr/>
    </dgm:pt>
    <dgm:pt modelId="{1DEB1C6A-4B4B-4729-BA64-6AED9D453234}" type="pres">
      <dgm:prSet presAssocID="{F9F3934F-1292-466B-93CF-6A68733D8C45}" presName="text_1" presStyleLbl="node1" presStyleIdx="0" presStyleCnt="6">
        <dgm:presLayoutVars>
          <dgm:bulletEnabled val="1"/>
        </dgm:presLayoutVars>
      </dgm:prSet>
      <dgm:spPr/>
    </dgm:pt>
    <dgm:pt modelId="{54CDB47B-8A33-4943-953F-9551DF25113F}" type="pres">
      <dgm:prSet presAssocID="{F9F3934F-1292-466B-93CF-6A68733D8C45}" presName="accent_1" presStyleCnt="0"/>
      <dgm:spPr/>
    </dgm:pt>
    <dgm:pt modelId="{547057DB-3885-4726-8BD2-656C9FD3DBFB}" type="pres">
      <dgm:prSet presAssocID="{F9F3934F-1292-466B-93CF-6A68733D8C45}" presName="accentRepeatNode" presStyleLbl="solidFgAcc1" presStyleIdx="0" presStyleCnt="6"/>
      <dgm:spPr/>
    </dgm:pt>
    <dgm:pt modelId="{E42E6E55-5052-4A2A-A30D-718A7ECD2A1D}" type="pres">
      <dgm:prSet presAssocID="{0BD33102-F9B1-4C92-BE83-3F799EA6B994}" presName="text_2" presStyleLbl="node1" presStyleIdx="1" presStyleCnt="6">
        <dgm:presLayoutVars>
          <dgm:bulletEnabled val="1"/>
        </dgm:presLayoutVars>
      </dgm:prSet>
      <dgm:spPr/>
    </dgm:pt>
    <dgm:pt modelId="{961CE7A8-F2EC-423E-A4E9-0E81AB62E05C}" type="pres">
      <dgm:prSet presAssocID="{0BD33102-F9B1-4C92-BE83-3F799EA6B994}" presName="accent_2" presStyleCnt="0"/>
      <dgm:spPr/>
    </dgm:pt>
    <dgm:pt modelId="{81974488-E60B-4D91-8B87-372B12251919}" type="pres">
      <dgm:prSet presAssocID="{0BD33102-F9B1-4C92-BE83-3F799EA6B994}" presName="accentRepeatNode" presStyleLbl="solidFgAcc1" presStyleIdx="1" presStyleCnt="6"/>
      <dgm:spPr/>
    </dgm:pt>
    <dgm:pt modelId="{11C4D5DF-6948-4B14-A24A-2F0B7CD6A648}" type="pres">
      <dgm:prSet presAssocID="{500D62B9-02B8-4ABD-8D8A-6354AB64BAC8}" presName="text_3" presStyleLbl="node1" presStyleIdx="2" presStyleCnt="6">
        <dgm:presLayoutVars>
          <dgm:bulletEnabled val="1"/>
        </dgm:presLayoutVars>
      </dgm:prSet>
      <dgm:spPr/>
    </dgm:pt>
    <dgm:pt modelId="{6A20C3F2-3C70-44BC-B8B0-8036AE24A4C2}" type="pres">
      <dgm:prSet presAssocID="{500D62B9-02B8-4ABD-8D8A-6354AB64BAC8}" presName="accent_3" presStyleCnt="0"/>
      <dgm:spPr/>
    </dgm:pt>
    <dgm:pt modelId="{FC59630F-DE0A-4CD1-B59A-FEB68BC63F61}" type="pres">
      <dgm:prSet presAssocID="{500D62B9-02B8-4ABD-8D8A-6354AB64BAC8}" presName="accentRepeatNode" presStyleLbl="solidFgAcc1" presStyleIdx="2" presStyleCnt="6"/>
      <dgm:spPr/>
    </dgm:pt>
    <dgm:pt modelId="{8F322232-9187-43FA-86B8-ABA771449C96}" type="pres">
      <dgm:prSet presAssocID="{69E725CF-8FA2-47BB-828F-D709E350CF57}" presName="text_4" presStyleLbl="node1" presStyleIdx="3" presStyleCnt="6">
        <dgm:presLayoutVars>
          <dgm:bulletEnabled val="1"/>
        </dgm:presLayoutVars>
      </dgm:prSet>
      <dgm:spPr/>
    </dgm:pt>
    <dgm:pt modelId="{31391E0B-8572-4264-8F79-B0A5D7D4ACF0}" type="pres">
      <dgm:prSet presAssocID="{69E725CF-8FA2-47BB-828F-D709E350CF57}" presName="accent_4" presStyleCnt="0"/>
      <dgm:spPr/>
    </dgm:pt>
    <dgm:pt modelId="{9E80E34F-0F2E-4A7A-8297-93D334A35CDA}" type="pres">
      <dgm:prSet presAssocID="{69E725CF-8FA2-47BB-828F-D709E350CF57}" presName="accentRepeatNode" presStyleLbl="solidFgAcc1" presStyleIdx="3" presStyleCnt="6"/>
      <dgm:spPr/>
    </dgm:pt>
    <dgm:pt modelId="{66846737-D494-43B0-AB50-1B48B0C66CCC}" type="pres">
      <dgm:prSet presAssocID="{3350414B-8E49-43D6-B3A1-38F58978DA74}" presName="text_5" presStyleLbl="node1" presStyleIdx="4" presStyleCnt="6">
        <dgm:presLayoutVars>
          <dgm:bulletEnabled val="1"/>
        </dgm:presLayoutVars>
      </dgm:prSet>
      <dgm:spPr/>
    </dgm:pt>
    <dgm:pt modelId="{6EFD7A94-98A4-4217-AB62-B39186A323B7}" type="pres">
      <dgm:prSet presAssocID="{3350414B-8E49-43D6-B3A1-38F58978DA74}" presName="accent_5" presStyleCnt="0"/>
      <dgm:spPr/>
    </dgm:pt>
    <dgm:pt modelId="{11BF7677-85CD-4D06-BA67-9670FF3C0F9B}" type="pres">
      <dgm:prSet presAssocID="{3350414B-8E49-43D6-B3A1-38F58978DA74}" presName="accentRepeatNode" presStyleLbl="solidFgAcc1" presStyleIdx="4" presStyleCnt="6"/>
      <dgm:spPr/>
    </dgm:pt>
    <dgm:pt modelId="{B47BE7E4-FF70-41B3-808C-0DB1915A57E1}" type="pres">
      <dgm:prSet presAssocID="{4760CA5D-1301-421D-87CD-C7F17F1D2918}" presName="text_6" presStyleLbl="node1" presStyleIdx="5" presStyleCnt="6">
        <dgm:presLayoutVars>
          <dgm:bulletEnabled val="1"/>
        </dgm:presLayoutVars>
      </dgm:prSet>
      <dgm:spPr/>
    </dgm:pt>
    <dgm:pt modelId="{6E817305-B0A5-4B7A-85C8-ED218BA824B3}" type="pres">
      <dgm:prSet presAssocID="{4760CA5D-1301-421D-87CD-C7F17F1D2918}" presName="accent_6" presStyleCnt="0"/>
      <dgm:spPr/>
    </dgm:pt>
    <dgm:pt modelId="{E9DAFC27-6C95-4DA5-9084-5415093E712F}" type="pres">
      <dgm:prSet presAssocID="{4760CA5D-1301-421D-87CD-C7F17F1D2918}" presName="accentRepeatNode" presStyleLbl="solidFgAcc1" presStyleIdx="5" presStyleCnt="6"/>
      <dgm:spPr/>
    </dgm:pt>
  </dgm:ptLst>
  <dgm:cxnLst>
    <dgm:cxn modelId="{57833609-1C36-41CE-9CA9-606216DEAE3D}" srcId="{FB60BDE7-9C53-4801-9978-395D95F8C8F1}" destId="{F9F3934F-1292-466B-93CF-6A68733D8C45}" srcOrd="0" destOrd="0" parTransId="{AE80E820-E8C9-46CB-8261-A4A1C70BA885}" sibTransId="{C8D5CCB8-B862-45C1-B6A8-5306CE539659}"/>
    <dgm:cxn modelId="{B22C4B27-0FE1-4F70-8ACD-19107D05226A}" srcId="{FB60BDE7-9C53-4801-9978-395D95F8C8F1}" destId="{69E725CF-8FA2-47BB-828F-D709E350CF57}" srcOrd="3" destOrd="0" parTransId="{0E303269-BECA-4CEF-B604-4488E33B4D58}" sibTransId="{16B4D916-E833-4D52-A742-7EC54DE2C65D}"/>
    <dgm:cxn modelId="{26D8092C-5DF9-4ACD-A856-5F51D00EAB97}" type="presOf" srcId="{500D62B9-02B8-4ABD-8D8A-6354AB64BAC8}" destId="{11C4D5DF-6948-4B14-A24A-2F0B7CD6A648}" srcOrd="0" destOrd="0" presId="urn:microsoft.com/office/officeart/2008/layout/VerticalCurvedList"/>
    <dgm:cxn modelId="{BA059B60-9EC9-43B3-8E3E-86321EBF5E4E}" srcId="{FB60BDE7-9C53-4801-9978-395D95F8C8F1}" destId="{500D62B9-02B8-4ABD-8D8A-6354AB64BAC8}" srcOrd="2" destOrd="0" parTransId="{53A418CD-D7B6-4E16-AA67-8E3C9B74354F}" sibTransId="{4798E256-D7E0-46FE-BA36-ACF0F476BD6D}"/>
    <dgm:cxn modelId="{BCA9DE65-A8B8-4E4E-AEF2-3DAEB9F5E8AF}" type="presOf" srcId="{FB60BDE7-9C53-4801-9978-395D95F8C8F1}" destId="{5890D432-0D80-493E-A1C2-A24C037A7AD3}" srcOrd="0" destOrd="0" presId="urn:microsoft.com/office/officeart/2008/layout/VerticalCurvedList"/>
    <dgm:cxn modelId="{B7571B6B-8B1B-4B20-9713-BE70FC151F27}" srcId="{FB60BDE7-9C53-4801-9978-395D95F8C8F1}" destId="{0BD33102-F9B1-4C92-BE83-3F799EA6B994}" srcOrd="1" destOrd="0" parTransId="{BC635410-9FAF-4F17-AC95-AA8A172AC813}" sibTransId="{ED1A4FB0-0ACD-4B1E-890B-47807A269C72}"/>
    <dgm:cxn modelId="{8EA71B79-BA4B-4EBE-9AF2-A8DF73049A19}" srcId="{FB60BDE7-9C53-4801-9978-395D95F8C8F1}" destId="{4760CA5D-1301-421D-87CD-C7F17F1D2918}" srcOrd="5" destOrd="0" parTransId="{4C1D108A-1A45-420C-A3F8-FF2A17D95008}" sibTransId="{90201717-DEEB-4E93-8D06-2F972E26B2D2}"/>
    <dgm:cxn modelId="{7B0C4683-CF1D-44DD-A745-690B5636E5A5}" type="presOf" srcId="{4760CA5D-1301-421D-87CD-C7F17F1D2918}" destId="{B47BE7E4-FF70-41B3-808C-0DB1915A57E1}" srcOrd="0" destOrd="0" presId="urn:microsoft.com/office/officeart/2008/layout/VerticalCurvedList"/>
    <dgm:cxn modelId="{349913A4-6CFF-42A0-8850-59711E25118D}" type="presOf" srcId="{0BD33102-F9B1-4C92-BE83-3F799EA6B994}" destId="{E42E6E55-5052-4A2A-A30D-718A7ECD2A1D}" srcOrd="0" destOrd="0" presId="urn:microsoft.com/office/officeart/2008/layout/VerticalCurvedList"/>
    <dgm:cxn modelId="{2C0186A4-D5E5-4114-8D51-6E7AD0E04143}" type="presOf" srcId="{F9F3934F-1292-466B-93CF-6A68733D8C45}" destId="{1DEB1C6A-4B4B-4729-BA64-6AED9D453234}" srcOrd="0" destOrd="0" presId="urn:microsoft.com/office/officeart/2008/layout/VerticalCurvedList"/>
    <dgm:cxn modelId="{E14507D5-3264-4AC0-AF60-B8F81394E3AE}" srcId="{FB60BDE7-9C53-4801-9978-395D95F8C8F1}" destId="{3350414B-8E49-43D6-B3A1-38F58978DA74}" srcOrd="4" destOrd="0" parTransId="{BAA08398-EB78-49FC-B812-C0322E3876D7}" sibTransId="{44A1F160-C9ED-47F7-A754-6394EFDF24A1}"/>
    <dgm:cxn modelId="{FC56D1D7-5D4F-40DA-A9A3-F56A827750E3}" type="presOf" srcId="{C8D5CCB8-B862-45C1-B6A8-5306CE539659}" destId="{098E3B9D-C47D-4DAA-A480-4E4BBE590C77}" srcOrd="0" destOrd="0" presId="urn:microsoft.com/office/officeart/2008/layout/VerticalCurvedList"/>
    <dgm:cxn modelId="{B682D9EA-9125-40E6-99B1-AFA6C894644C}" type="presOf" srcId="{69E725CF-8FA2-47BB-828F-D709E350CF57}" destId="{8F322232-9187-43FA-86B8-ABA771449C96}" srcOrd="0" destOrd="0" presId="urn:microsoft.com/office/officeart/2008/layout/VerticalCurvedList"/>
    <dgm:cxn modelId="{9ECB55EE-8316-4615-A1C3-8C4AC407ECFC}" type="presOf" srcId="{3350414B-8E49-43D6-B3A1-38F58978DA74}" destId="{66846737-D494-43B0-AB50-1B48B0C66CCC}" srcOrd="0" destOrd="0" presId="urn:microsoft.com/office/officeart/2008/layout/VerticalCurvedList"/>
    <dgm:cxn modelId="{07622EF1-FE32-48DB-B6AD-76B8A6FB4095}" type="presParOf" srcId="{5890D432-0D80-493E-A1C2-A24C037A7AD3}" destId="{A97094AE-FEC3-48D3-B0EF-7828DC7726FC}" srcOrd="0" destOrd="0" presId="urn:microsoft.com/office/officeart/2008/layout/VerticalCurvedList"/>
    <dgm:cxn modelId="{FCFD2F53-6B9A-4E2D-A229-B94471B70C3C}" type="presParOf" srcId="{A97094AE-FEC3-48D3-B0EF-7828DC7726FC}" destId="{B649CA84-0836-40FB-9F30-7A588EA223C9}" srcOrd="0" destOrd="0" presId="urn:microsoft.com/office/officeart/2008/layout/VerticalCurvedList"/>
    <dgm:cxn modelId="{3479B7E1-5273-4B6E-ABD5-9FF063839D39}" type="presParOf" srcId="{B649CA84-0836-40FB-9F30-7A588EA223C9}" destId="{40D1A9B9-7A5F-4841-9491-EFBB4F458800}" srcOrd="0" destOrd="0" presId="urn:microsoft.com/office/officeart/2008/layout/VerticalCurvedList"/>
    <dgm:cxn modelId="{EF91AA0E-C597-4441-B68F-CE9F568A612A}" type="presParOf" srcId="{B649CA84-0836-40FB-9F30-7A588EA223C9}" destId="{098E3B9D-C47D-4DAA-A480-4E4BBE590C77}" srcOrd="1" destOrd="0" presId="urn:microsoft.com/office/officeart/2008/layout/VerticalCurvedList"/>
    <dgm:cxn modelId="{0DDA8C2C-2B38-49D5-A6EE-4D2A7F2FE155}" type="presParOf" srcId="{B649CA84-0836-40FB-9F30-7A588EA223C9}" destId="{0DEB134B-4C0D-4F84-A7A4-43B840377798}" srcOrd="2" destOrd="0" presId="urn:microsoft.com/office/officeart/2008/layout/VerticalCurvedList"/>
    <dgm:cxn modelId="{57E34019-6E1A-4830-A51C-A7EC6BCA0CB0}" type="presParOf" srcId="{B649CA84-0836-40FB-9F30-7A588EA223C9}" destId="{4D3384E7-1D2F-4E06-A999-F0859B507B6B}" srcOrd="3" destOrd="0" presId="urn:microsoft.com/office/officeart/2008/layout/VerticalCurvedList"/>
    <dgm:cxn modelId="{0F66899E-69AB-4BC1-B3AE-034C7602ABDA}" type="presParOf" srcId="{A97094AE-FEC3-48D3-B0EF-7828DC7726FC}" destId="{1DEB1C6A-4B4B-4729-BA64-6AED9D453234}" srcOrd="1" destOrd="0" presId="urn:microsoft.com/office/officeart/2008/layout/VerticalCurvedList"/>
    <dgm:cxn modelId="{474EBE87-5D9D-48E9-A4EA-830AF7446CF2}" type="presParOf" srcId="{A97094AE-FEC3-48D3-B0EF-7828DC7726FC}" destId="{54CDB47B-8A33-4943-953F-9551DF25113F}" srcOrd="2" destOrd="0" presId="urn:microsoft.com/office/officeart/2008/layout/VerticalCurvedList"/>
    <dgm:cxn modelId="{BC5EFA62-626D-4485-B427-7011AC2824D2}" type="presParOf" srcId="{54CDB47B-8A33-4943-953F-9551DF25113F}" destId="{547057DB-3885-4726-8BD2-656C9FD3DBFB}" srcOrd="0" destOrd="0" presId="urn:microsoft.com/office/officeart/2008/layout/VerticalCurvedList"/>
    <dgm:cxn modelId="{FA9FACFC-3114-4C8F-8C82-95567F82AFE7}" type="presParOf" srcId="{A97094AE-FEC3-48D3-B0EF-7828DC7726FC}" destId="{E42E6E55-5052-4A2A-A30D-718A7ECD2A1D}" srcOrd="3" destOrd="0" presId="urn:microsoft.com/office/officeart/2008/layout/VerticalCurvedList"/>
    <dgm:cxn modelId="{B6594D84-6850-41D3-8967-957D38D38D93}" type="presParOf" srcId="{A97094AE-FEC3-48D3-B0EF-7828DC7726FC}" destId="{961CE7A8-F2EC-423E-A4E9-0E81AB62E05C}" srcOrd="4" destOrd="0" presId="urn:microsoft.com/office/officeart/2008/layout/VerticalCurvedList"/>
    <dgm:cxn modelId="{B9FE7D5F-297D-4556-9EE9-0D1B3FC779E0}" type="presParOf" srcId="{961CE7A8-F2EC-423E-A4E9-0E81AB62E05C}" destId="{81974488-E60B-4D91-8B87-372B12251919}" srcOrd="0" destOrd="0" presId="urn:microsoft.com/office/officeart/2008/layout/VerticalCurvedList"/>
    <dgm:cxn modelId="{5471B52E-1BB5-47C3-A967-7D05A291BF5A}" type="presParOf" srcId="{A97094AE-FEC3-48D3-B0EF-7828DC7726FC}" destId="{11C4D5DF-6948-4B14-A24A-2F0B7CD6A648}" srcOrd="5" destOrd="0" presId="urn:microsoft.com/office/officeart/2008/layout/VerticalCurvedList"/>
    <dgm:cxn modelId="{BF17729C-023C-47EF-9331-1375C761BD78}" type="presParOf" srcId="{A97094AE-FEC3-48D3-B0EF-7828DC7726FC}" destId="{6A20C3F2-3C70-44BC-B8B0-8036AE24A4C2}" srcOrd="6" destOrd="0" presId="urn:microsoft.com/office/officeart/2008/layout/VerticalCurvedList"/>
    <dgm:cxn modelId="{4EF65756-490A-4CEA-B735-8F7A70BA817B}" type="presParOf" srcId="{6A20C3F2-3C70-44BC-B8B0-8036AE24A4C2}" destId="{FC59630F-DE0A-4CD1-B59A-FEB68BC63F61}" srcOrd="0" destOrd="0" presId="urn:microsoft.com/office/officeart/2008/layout/VerticalCurvedList"/>
    <dgm:cxn modelId="{994138C5-A159-44D0-935F-9BFF4F2179FF}" type="presParOf" srcId="{A97094AE-FEC3-48D3-B0EF-7828DC7726FC}" destId="{8F322232-9187-43FA-86B8-ABA771449C96}" srcOrd="7" destOrd="0" presId="urn:microsoft.com/office/officeart/2008/layout/VerticalCurvedList"/>
    <dgm:cxn modelId="{04F2C9F0-FE50-48E6-83C2-4592BD6C9538}" type="presParOf" srcId="{A97094AE-FEC3-48D3-B0EF-7828DC7726FC}" destId="{31391E0B-8572-4264-8F79-B0A5D7D4ACF0}" srcOrd="8" destOrd="0" presId="urn:microsoft.com/office/officeart/2008/layout/VerticalCurvedList"/>
    <dgm:cxn modelId="{B4D1B389-A3C0-4260-9503-4E2289B515BA}" type="presParOf" srcId="{31391E0B-8572-4264-8F79-B0A5D7D4ACF0}" destId="{9E80E34F-0F2E-4A7A-8297-93D334A35CDA}" srcOrd="0" destOrd="0" presId="urn:microsoft.com/office/officeart/2008/layout/VerticalCurvedList"/>
    <dgm:cxn modelId="{D97C2B4E-E9B9-42B9-9D23-8289704D2096}" type="presParOf" srcId="{A97094AE-FEC3-48D3-B0EF-7828DC7726FC}" destId="{66846737-D494-43B0-AB50-1B48B0C66CCC}" srcOrd="9" destOrd="0" presId="urn:microsoft.com/office/officeart/2008/layout/VerticalCurvedList"/>
    <dgm:cxn modelId="{2B4CB9A4-A4CC-4297-B9EC-BF383CB5A8FB}" type="presParOf" srcId="{A97094AE-FEC3-48D3-B0EF-7828DC7726FC}" destId="{6EFD7A94-98A4-4217-AB62-B39186A323B7}" srcOrd="10" destOrd="0" presId="urn:microsoft.com/office/officeart/2008/layout/VerticalCurvedList"/>
    <dgm:cxn modelId="{C87FE0DD-3C5F-4388-994A-F5AC41645A8C}" type="presParOf" srcId="{6EFD7A94-98A4-4217-AB62-B39186A323B7}" destId="{11BF7677-85CD-4D06-BA67-9670FF3C0F9B}" srcOrd="0" destOrd="0" presId="urn:microsoft.com/office/officeart/2008/layout/VerticalCurvedList"/>
    <dgm:cxn modelId="{04814D0F-7D8D-45AC-8946-47620C21B1B9}" type="presParOf" srcId="{A97094AE-FEC3-48D3-B0EF-7828DC7726FC}" destId="{B47BE7E4-FF70-41B3-808C-0DB1915A57E1}" srcOrd="11" destOrd="0" presId="urn:microsoft.com/office/officeart/2008/layout/VerticalCurvedList"/>
    <dgm:cxn modelId="{1529D62A-8A4E-49BE-8B10-E52FD7D9C81F}" type="presParOf" srcId="{A97094AE-FEC3-48D3-B0EF-7828DC7726FC}" destId="{6E817305-B0A5-4B7A-85C8-ED218BA824B3}" srcOrd="12" destOrd="0" presId="urn:microsoft.com/office/officeart/2008/layout/VerticalCurvedList"/>
    <dgm:cxn modelId="{0FCBBD4D-9F4E-4483-9FA6-516DEFD1C3F0}" type="presParOf" srcId="{6E817305-B0A5-4B7A-85C8-ED218BA824B3}" destId="{E9DAFC27-6C95-4DA5-9084-5415093E71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67EDDB-393B-4EB0-BE1F-01A4855F5148}" type="doc">
      <dgm:prSet loTypeId="urn:microsoft.com/office/officeart/2008/layout/VerticalCurvedList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F7FF7D6-1621-4F06-9B8F-FEAD17CD6324}">
      <dgm:prSet phldrT="[Texto]" custT="1"/>
      <dgm:spPr/>
      <dgm:t>
        <a:bodyPr/>
        <a:lstStyle/>
        <a:p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Lectura i </a:t>
          </a:r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aprovació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</a:t>
          </a:r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l’acta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</a:t>
          </a:r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l’assemblea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anterior (28/10/2021) </a:t>
          </a:r>
          <a:endParaRPr lang="es-ES" sz="2000" b="0" u="none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8619ABF1-47D8-4DBD-9515-77F3A79579A9}" type="parTrans" cxnId="{70CBE1F5-C7D3-4DF5-9E91-450CF1EB24F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EADAE7EE-7AEF-44F2-A136-EA51DF454549}" type="sibTrans" cxnId="{70CBE1F5-C7D3-4DF5-9E91-450CF1EB24F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48D7E88-1413-4836-B818-238DE222FC22}">
      <dgm:prSet phldrT="[Texto]" custT="1"/>
      <dgm:spPr/>
      <dgm:t>
        <a:bodyPr/>
        <a:lstStyle/>
        <a:p>
          <a:r>
            <a:rPr lang="es-ES_tradnl" sz="2000" b="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Informe del </a:t>
          </a:r>
          <a:r>
            <a:rPr lang="es-ES_tradnl" sz="2000" b="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curs</a:t>
          </a:r>
          <a:r>
            <a:rPr lang="es-ES_tradnl" sz="2000" b="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2021-2022</a:t>
          </a:r>
          <a:endParaRPr lang="es-ES" sz="2000" b="0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58F5C6D7-D561-44D8-B64D-098B61DAE0B8}" type="parTrans" cxnId="{8239B3B0-8635-4B29-9C4A-09FA9749762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D3935C37-2BC6-4781-8213-F99368DB0446}" type="sibTrans" cxnId="{8239B3B0-8635-4B29-9C4A-09FA9749762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75248F04-9EB0-458D-B4C6-3B6D0141F828}">
      <dgm:prSet phldrT="[Texto]" custT="1"/>
      <dgm:spPr/>
      <dgm:t>
        <a:bodyPr/>
        <a:lstStyle/>
        <a:p>
          <a:r>
            <a:rPr lang="ca-ES" sz="2000" b="1" dirty="0">
              <a:solidFill>
                <a:schemeClr val="tx2">
                  <a:lumMod val="50000"/>
                </a:schemeClr>
              </a:solidFill>
              <a:latin typeface="+mn-lt"/>
            </a:rPr>
            <a:t>Projectes curs 2022-2023</a:t>
          </a:r>
          <a:endParaRPr lang="es-ES" sz="2000" b="1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1E8BF467-2D0C-4565-955C-721162414CAC}" type="parTrans" cxnId="{5353A9FC-C9AF-4030-BC92-DBA64C3C674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8E5D94E-3A52-4F15-AF46-17AB359B685B}" type="sibTrans" cxnId="{5353A9FC-C9AF-4030-BC92-DBA64C3C674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EF934EFE-A984-4C99-9EE5-33C967EE8D4E}">
      <dgm:prSet phldrT="[Texto]" custT="1"/>
      <dgm:spPr/>
      <dgm:t>
        <a:bodyPr/>
        <a:lstStyle/>
        <a:p>
          <a:r>
            <a:rPr lang="ca-ES" sz="2000" dirty="0">
              <a:solidFill>
                <a:schemeClr val="tx2">
                  <a:lumMod val="50000"/>
                </a:schemeClr>
              </a:solidFill>
            </a:rPr>
            <a:t>Aprovació dels comptes curs 2021-2022 i pressupost curs 2022-2023</a:t>
          </a:r>
          <a:endParaRPr lang="es-ES" sz="2000" b="0" u="none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85DE2170-4802-4770-89FE-347FA0822A74}" type="parTrans" cxnId="{09A60188-9422-46F0-83A2-6059E966BB33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A42D357-4A4E-4CA3-B46B-B56F67FD3CB5}" type="sibTrans" cxnId="{09A60188-9422-46F0-83A2-6059E966BB33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796D98C-DD5B-493D-9CFA-91E077F0F707}">
      <dgm:prSet phldrT="[Texto]" custT="1"/>
      <dgm:spPr/>
      <dgm:t>
        <a:bodyPr/>
        <a:lstStyle/>
        <a:p>
          <a:r>
            <a:rPr lang="es-ES_tradnl" sz="2000" b="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Precs</a:t>
          </a:r>
          <a:r>
            <a:rPr lang="es-ES_tradnl" sz="2000" b="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i preguntes</a:t>
          </a:r>
          <a:endParaRPr lang="es-ES" sz="2000" b="0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75B52E48-DE0F-4284-A247-8AF1D322E63E}" type="parTrans" cxnId="{7C3CAF7F-5479-414A-BCDD-E14CC15C73F9}">
      <dgm:prSet/>
      <dgm:spPr/>
      <dgm:t>
        <a:bodyPr/>
        <a:lstStyle/>
        <a:p>
          <a:endParaRPr lang="es-ES"/>
        </a:p>
      </dgm:t>
    </dgm:pt>
    <dgm:pt modelId="{8E82CE45-46C9-43B3-B22B-24A2F7DE1B0B}" type="sibTrans" cxnId="{7C3CAF7F-5479-414A-BCDD-E14CC15C73F9}">
      <dgm:prSet/>
      <dgm:spPr/>
      <dgm:t>
        <a:bodyPr/>
        <a:lstStyle/>
        <a:p>
          <a:endParaRPr lang="es-ES"/>
        </a:p>
      </dgm:t>
    </dgm:pt>
    <dgm:pt modelId="{84C085AD-E269-4F37-A587-58FB72CA18AA}">
      <dgm:prSet phldrT="[Texto]" custT="1"/>
      <dgm:spPr/>
      <dgm:t>
        <a:bodyPr/>
        <a:lstStyle/>
        <a:p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Presentació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i </a:t>
          </a:r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ratificació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</a:t>
          </a:r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dels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</a:t>
          </a:r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càrrecs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la junta actual</a:t>
          </a:r>
          <a:endParaRPr lang="es-ES" sz="2000" b="0" u="none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7EC7A5B8-4551-4048-AB1B-0B29939AEB6E}" type="parTrans" cxnId="{54002FFD-D9C7-41FA-AFD7-0000E847BE02}">
      <dgm:prSet/>
      <dgm:spPr/>
      <dgm:t>
        <a:bodyPr/>
        <a:lstStyle/>
        <a:p>
          <a:endParaRPr lang="es-ES"/>
        </a:p>
      </dgm:t>
    </dgm:pt>
    <dgm:pt modelId="{D0BAFE51-C01F-4880-91FC-8EFFE18EDC04}" type="sibTrans" cxnId="{54002FFD-D9C7-41FA-AFD7-0000E847BE02}">
      <dgm:prSet/>
      <dgm:spPr/>
      <dgm:t>
        <a:bodyPr/>
        <a:lstStyle/>
        <a:p>
          <a:endParaRPr lang="es-ES"/>
        </a:p>
      </dgm:t>
    </dgm:pt>
    <dgm:pt modelId="{85A51184-79DF-4DF8-859E-4A6FBE17AE41}" type="pres">
      <dgm:prSet presAssocID="{0B67EDDB-393B-4EB0-BE1F-01A4855F5148}" presName="Name0" presStyleCnt="0">
        <dgm:presLayoutVars>
          <dgm:chMax val="7"/>
          <dgm:chPref val="7"/>
          <dgm:dir/>
        </dgm:presLayoutVars>
      </dgm:prSet>
      <dgm:spPr/>
    </dgm:pt>
    <dgm:pt modelId="{0A799A0A-9B01-4D28-8AC8-D609A9BB6EFC}" type="pres">
      <dgm:prSet presAssocID="{0B67EDDB-393B-4EB0-BE1F-01A4855F5148}" presName="Name1" presStyleCnt="0"/>
      <dgm:spPr/>
    </dgm:pt>
    <dgm:pt modelId="{DC7743D5-A6A7-4A16-9433-BFA93F5CA8D6}" type="pres">
      <dgm:prSet presAssocID="{0B67EDDB-393B-4EB0-BE1F-01A4855F5148}" presName="cycle" presStyleCnt="0"/>
      <dgm:spPr/>
    </dgm:pt>
    <dgm:pt modelId="{2608C4A5-D081-4204-AA7F-D77D950843F8}" type="pres">
      <dgm:prSet presAssocID="{0B67EDDB-393B-4EB0-BE1F-01A4855F5148}" presName="srcNode" presStyleLbl="node1" presStyleIdx="0" presStyleCnt="6"/>
      <dgm:spPr/>
    </dgm:pt>
    <dgm:pt modelId="{B4085F9B-D64C-4999-A1AD-7CCF5FC7BA18}" type="pres">
      <dgm:prSet presAssocID="{0B67EDDB-393B-4EB0-BE1F-01A4855F5148}" presName="conn" presStyleLbl="parChTrans1D2" presStyleIdx="0" presStyleCnt="1"/>
      <dgm:spPr/>
    </dgm:pt>
    <dgm:pt modelId="{1134A768-5F4B-455C-A873-2B9F3DE01C72}" type="pres">
      <dgm:prSet presAssocID="{0B67EDDB-393B-4EB0-BE1F-01A4855F5148}" presName="extraNode" presStyleLbl="node1" presStyleIdx="0" presStyleCnt="6"/>
      <dgm:spPr/>
    </dgm:pt>
    <dgm:pt modelId="{0F1B116F-81FF-4003-AA8A-20690ACF09A6}" type="pres">
      <dgm:prSet presAssocID="{0B67EDDB-393B-4EB0-BE1F-01A4855F5148}" presName="dstNode" presStyleLbl="node1" presStyleIdx="0" presStyleCnt="6"/>
      <dgm:spPr/>
    </dgm:pt>
    <dgm:pt modelId="{31AF4D7A-AA3C-4419-9B28-534DF5ECA913}" type="pres">
      <dgm:prSet presAssocID="{5F7FF7D6-1621-4F06-9B8F-FEAD17CD6324}" presName="text_1" presStyleLbl="node1" presStyleIdx="0" presStyleCnt="6">
        <dgm:presLayoutVars>
          <dgm:bulletEnabled val="1"/>
        </dgm:presLayoutVars>
      </dgm:prSet>
      <dgm:spPr/>
    </dgm:pt>
    <dgm:pt modelId="{30D602D2-5C95-4566-BF67-40E656BF737A}" type="pres">
      <dgm:prSet presAssocID="{5F7FF7D6-1621-4F06-9B8F-FEAD17CD6324}" presName="accent_1" presStyleCnt="0"/>
      <dgm:spPr/>
    </dgm:pt>
    <dgm:pt modelId="{06785D55-BCA2-4185-9621-8DEDAD35B29A}" type="pres">
      <dgm:prSet presAssocID="{5F7FF7D6-1621-4F06-9B8F-FEAD17CD6324}" presName="accentRepeatNode" presStyleLbl="solidFgAcc1" presStyleIdx="0" presStyleCnt="6"/>
      <dgm:spPr/>
    </dgm:pt>
    <dgm:pt modelId="{62B50E67-4CD3-48E5-BAD6-6D757188BFDB}" type="pres">
      <dgm:prSet presAssocID="{84C085AD-E269-4F37-A587-58FB72CA18AA}" presName="text_2" presStyleLbl="node1" presStyleIdx="1" presStyleCnt="6">
        <dgm:presLayoutVars>
          <dgm:bulletEnabled val="1"/>
        </dgm:presLayoutVars>
      </dgm:prSet>
      <dgm:spPr/>
    </dgm:pt>
    <dgm:pt modelId="{1AD198D6-CE22-424E-9712-875A06FA3295}" type="pres">
      <dgm:prSet presAssocID="{84C085AD-E269-4F37-A587-58FB72CA18AA}" presName="accent_2" presStyleCnt="0"/>
      <dgm:spPr/>
    </dgm:pt>
    <dgm:pt modelId="{636F4625-2D6C-484C-B078-674DA3BE42B1}" type="pres">
      <dgm:prSet presAssocID="{84C085AD-E269-4F37-A587-58FB72CA18AA}" presName="accentRepeatNode" presStyleLbl="solidFgAcc1" presStyleIdx="1" presStyleCnt="6"/>
      <dgm:spPr/>
    </dgm:pt>
    <dgm:pt modelId="{B5552693-303A-45C1-A397-D21BA9378065}" type="pres">
      <dgm:prSet presAssocID="{848D7E88-1413-4836-B818-238DE222FC22}" presName="text_3" presStyleLbl="node1" presStyleIdx="2" presStyleCnt="6">
        <dgm:presLayoutVars>
          <dgm:bulletEnabled val="1"/>
        </dgm:presLayoutVars>
      </dgm:prSet>
      <dgm:spPr/>
    </dgm:pt>
    <dgm:pt modelId="{F5464463-3C5A-4757-A461-262C74833288}" type="pres">
      <dgm:prSet presAssocID="{848D7E88-1413-4836-B818-238DE222FC22}" presName="accent_3" presStyleCnt="0"/>
      <dgm:spPr/>
    </dgm:pt>
    <dgm:pt modelId="{2B2E04C5-B67E-4012-925B-8C476D6DCDBC}" type="pres">
      <dgm:prSet presAssocID="{848D7E88-1413-4836-B818-238DE222FC22}" presName="accentRepeatNode" presStyleLbl="solidFgAcc1" presStyleIdx="2" presStyleCnt="6"/>
      <dgm:spPr/>
    </dgm:pt>
    <dgm:pt modelId="{8994B2BE-3390-4B7D-881C-FBE2A0EF409C}" type="pres">
      <dgm:prSet presAssocID="{75248F04-9EB0-458D-B4C6-3B6D0141F828}" presName="text_4" presStyleLbl="node1" presStyleIdx="3" presStyleCnt="6">
        <dgm:presLayoutVars>
          <dgm:bulletEnabled val="1"/>
        </dgm:presLayoutVars>
      </dgm:prSet>
      <dgm:spPr/>
    </dgm:pt>
    <dgm:pt modelId="{6D1EA7BF-A912-4983-8D22-E4F06171D8C4}" type="pres">
      <dgm:prSet presAssocID="{75248F04-9EB0-458D-B4C6-3B6D0141F828}" presName="accent_4" presStyleCnt="0"/>
      <dgm:spPr/>
    </dgm:pt>
    <dgm:pt modelId="{3B7D4694-2BD9-49BE-9945-24D9C2368CA5}" type="pres">
      <dgm:prSet presAssocID="{75248F04-9EB0-458D-B4C6-3B6D0141F828}" presName="accentRepeatNode" presStyleLbl="solidFgAcc1" presStyleIdx="3" presStyleCnt="6"/>
      <dgm:spPr/>
    </dgm:pt>
    <dgm:pt modelId="{63170470-EC85-4D7A-977A-85ED21904BB5}" type="pres">
      <dgm:prSet presAssocID="{EF934EFE-A984-4C99-9EE5-33C967EE8D4E}" presName="text_5" presStyleLbl="node1" presStyleIdx="4" presStyleCnt="6">
        <dgm:presLayoutVars>
          <dgm:bulletEnabled val="1"/>
        </dgm:presLayoutVars>
      </dgm:prSet>
      <dgm:spPr/>
    </dgm:pt>
    <dgm:pt modelId="{905D9AF2-2B47-4A23-B2AF-F289F5A85A91}" type="pres">
      <dgm:prSet presAssocID="{EF934EFE-A984-4C99-9EE5-33C967EE8D4E}" presName="accent_5" presStyleCnt="0"/>
      <dgm:spPr/>
    </dgm:pt>
    <dgm:pt modelId="{1F27BE30-7E71-4225-B709-DAD34C5483C2}" type="pres">
      <dgm:prSet presAssocID="{EF934EFE-A984-4C99-9EE5-33C967EE8D4E}" presName="accentRepeatNode" presStyleLbl="solidFgAcc1" presStyleIdx="4" presStyleCnt="6"/>
      <dgm:spPr/>
    </dgm:pt>
    <dgm:pt modelId="{0DDC37B8-3441-4D1B-BFFE-FE0A2D27B0C5}" type="pres">
      <dgm:prSet presAssocID="{8796D98C-DD5B-493D-9CFA-91E077F0F707}" presName="text_6" presStyleLbl="node1" presStyleIdx="5" presStyleCnt="6">
        <dgm:presLayoutVars>
          <dgm:bulletEnabled val="1"/>
        </dgm:presLayoutVars>
      </dgm:prSet>
      <dgm:spPr/>
    </dgm:pt>
    <dgm:pt modelId="{59E071F6-BC93-4C26-89B1-6896B66F39B6}" type="pres">
      <dgm:prSet presAssocID="{8796D98C-DD5B-493D-9CFA-91E077F0F707}" presName="accent_6" presStyleCnt="0"/>
      <dgm:spPr/>
    </dgm:pt>
    <dgm:pt modelId="{96E85E77-29A4-4216-9D7F-91E2BD9B909E}" type="pres">
      <dgm:prSet presAssocID="{8796D98C-DD5B-493D-9CFA-91E077F0F707}" presName="accentRepeatNode" presStyleLbl="solidFgAcc1" presStyleIdx="5" presStyleCnt="6"/>
      <dgm:spPr/>
    </dgm:pt>
  </dgm:ptLst>
  <dgm:cxnLst>
    <dgm:cxn modelId="{22EC4C0F-E552-466D-A377-185B85013C40}" type="presOf" srcId="{EADAE7EE-7AEF-44F2-A136-EA51DF454549}" destId="{B4085F9B-D64C-4999-A1AD-7CCF5FC7BA18}" srcOrd="0" destOrd="0" presId="urn:microsoft.com/office/officeart/2008/layout/VerticalCurvedList"/>
    <dgm:cxn modelId="{0E502C14-4E82-48F0-A01E-C2177FF924F4}" type="presOf" srcId="{0B67EDDB-393B-4EB0-BE1F-01A4855F5148}" destId="{85A51184-79DF-4DF8-859E-4A6FBE17AE41}" srcOrd="0" destOrd="0" presId="urn:microsoft.com/office/officeart/2008/layout/VerticalCurvedList"/>
    <dgm:cxn modelId="{4328501F-FC4D-4974-8A8C-9F9887AE3BA6}" type="presOf" srcId="{75248F04-9EB0-458D-B4C6-3B6D0141F828}" destId="{8994B2BE-3390-4B7D-881C-FBE2A0EF409C}" srcOrd="0" destOrd="0" presId="urn:microsoft.com/office/officeart/2008/layout/VerticalCurvedList"/>
    <dgm:cxn modelId="{7C3CAF7F-5479-414A-BCDD-E14CC15C73F9}" srcId="{0B67EDDB-393B-4EB0-BE1F-01A4855F5148}" destId="{8796D98C-DD5B-493D-9CFA-91E077F0F707}" srcOrd="5" destOrd="0" parTransId="{75B52E48-DE0F-4284-A247-8AF1D322E63E}" sibTransId="{8E82CE45-46C9-43B3-B22B-24A2F7DE1B0B}"/>
    <dgm:cxn modelId="{09A60188-9422-46F0-83A2-6059E966BB33}" srcId="{0B67EDDB-393B-4EB0-BE1F-01A4855F5148}" destId="{EF934EFE-A984-4C99-9EE5-33C967EE8D4E}" srcOrd="4" destOrd="0" parTransId="{85DE2170-4802-4770-89FE-347FA0822A74}" sibTransId="{8A42D357-4A4E-4CA3-B46B-B56F67FD3CB5}"/>
    <dgm:cxn modelId="{25E88997-435D-412D-97DD-8861FAB803BF}" type="presOf" srcId="{84C085AD-E269-4F37-A587-58FB72CA18AA}" destId="{62B50E67-4CD3-48E5-BAD6-6D757188BFDB}" srcOrd="0" destOrd="0" presId="urn:microsoft.com/office/officeart/2008/layout/VerticalCurvedList"/>
    <dgm:cxn modelId="{8239B3B0-8635-4B29-9C4A-09FA9749762C}" srcId="{0B67EDDB-393B-4EB0-BE1F-01A4855F5148}" destId="{848D7E88-1413-4836-B818-238DE222FC22}" srcOrd="2" destOrd="0" parTransId="{58F5C6D7-D561-44D8-B64D-098B61DAE0B8}" sibTransId="{D3935C37-2BC6-4781-8213-F99368DB0446}"/>
    <dgm:cxn modelId="{BD0FFDC3-CE09-4978-8582-0950E4F1A499}" type="presOf" srcId="{848D7E88-1413-4836-B818-238DE222FC22}" destId="{B5552693-303A-45C1-A397-D21BA9378065}" srcOrd="0" destOrd="0" presId="urn:microsoft.com/office/officeart/2008/layout/VerticalCurvedList"/>
    <dgm:cxn modelId="{AC5458CB-E9C1-4BC9-8081-0E649064285D}" type="presOf" srcId="{5F7FF7D6-1621-4F06-9B8F-FEAD17CD6324}" destId="{31AF4D7A-AA3C-4419-9B28-534DF5ECA913}" srcOrd="0" destOrd="0" presId="urn:microsoft.com/office/officeart/2008/layout/VerticalCurvedList"/>
    <dgm:cxn modelId="{C21ED8CB-44DC-4686-998E-576222BEDD8E}" type="presOf" srcId="{EF934EFE-A984-4C99-9EE5-33C967EE8D4E}" destId="{63170470-EC85-4D7A-977A-85ED21904BB5}" srcOrd="0" destOrd="0" presId="urn:microsoft.com/office/officeart/2008/layout/VerticalCurvedList"/>
    <dgm:cxn modelId="{9767B9DE-4175-4375-B483-CE96AD33DC35}" type="presOf" srcId="{8796D98C-DD5B-493D-9CFA-91E077F0F707}" destId="{0DDC37B8-3441-4D1B-BFFE-FE0A2D27B0C5}" srcOrd="0" destOrd="0" presId="urn:microsoft.com/office/officeart/2008/layout/VerticalCurvedList"/>
    <dgm:cxn modelId="{70CBE1F5-C7D3-4DF5-9E91-450CF1EB24FF}" srcId="{0B67EDDB-393B-4EB0-BE1F-01A4855F5148}" destId="{5F7FF7D6-1621-4F06-9B8F-FEAD17CD6324}" srcOrd="0" destOrd="0" parTransId="{8619ABF1-47D8-4DBD-9515-77F3A79579A9}" sibTransId="{EADAE7EE-7AEF-44F2-A136-EA51DF454549}"/>
    <dgm:cxn modelId="{5353A9FC-C9AF-4030-BC92-DBA64C3C6749}" srcId="{0B67EDDB-393B-4EB0-BE1F-01A4855F5148}" destId="{75248F04-9EB0-458D-B4C6-3B6D0141F828}" srcOrd="3" destOrd="0" parTransId="{1E8BF467-2D0C-4565-955C-721162414CAC}" sibTransId="{F8E5D94E-3A52-4F15-AF46-17AB359B685B}"/>
    <dgm:cxn modelId="{54002FFD-D9C7-41FA-AFD7-0000E847BE02}" srcId="{0B67EDDB-393B-4EB0-BE1F-01A4855F5148}" destId="{84C085AD-E269-4F37-A587-58FB72CA18AA}" srcOrd="1" destOrd="0" parTransId="{7EC7A5B8-4551-4048-AB1B-0B29939AEB6E}" sibTransId="{D0BAFE51-C01F-4880-91FC-8EFFE18EDC04}"/>
    <dgm:cxn modelId="{F8FEDBA9-004C-4759-A83B-1EC15AFA7826}" type="presParOf" srcId="{85A51184-79DF-4DF8-859E-4A6FBE17AE41}" destId="{0A799A0A-9B01-4D28-8AC8-D609A9BB6EFC}" srcOrd="0" destOrd="0" presId="urn:microsoft.com/office/officeart/2008/layout/VerticalCurvedList"/>
    <dgm:cxn modelId="{9589AE78-76C1-4924-BC26-40056FB5CF5A}" type="presParOf" srcId="{0A799A0A-9B01-4D28-8AC8-D609A9BB6EFC}" destId="{DC7743D5-A6A7-4A16-9433-BFA93F5CA8D6}" srcOrd="0" destOrd="0" presId="urn:microsoft.com/office/officeart/2008/layout/VerticalCurvedList"/>
    <dgm:cxn modelId="{BA3625B3-1551-450B-AC93-D2FAF704F094}" type="presParOf" srcId="{DC7743D5-A6A7-4A16-9433-BFA93F5CA8D6}" destId="{2608C4A5-D081-4204-AA7F-D77D950843F8}" srcOrd="0" destOrd="0" presId="urn:microsoft.com/office/officeart/2008/layout/VerticalCurvedList"/>
    <dgm:cxn modelId="{0F6BD9A6-72CB-457A-AD11-D7BCB189158A}" type="presParOf" srcId="{DC7743D5-A6A7-4A16-9433-BFA93F5CA8D6}" destId="{B4085F9B-D64C-4999-A1AD-7CCF5FC7BA18}" srcOrd="1" destOrd="0" presId="urn:microsoft.com/office/officeart/2008/layout/VerticalCurvedList"/>
    <dgm:cxn modelId="{3E2E4DCB-C676-4268-B530-433AD1D7C26C}" type="presParOf" srcId="{DC7743D5-A6A7-4A16-9433-BFA93F5CA8D6}" destId="{1134A768-5F4B-455C-A873-2B9F3DE01C72}" srcOrd="2" destOrd="0" presId="urn:microsoft.com/office/officeart/2008/layout/VerticalCurvedList"/>
    <dgm:cxn modelId="{1E67E3A0-78DC-4281-B70E-CD5245315114}" type="presParOf" srcId="{DC7743D5-A6A7-4A16-9433-BFA93F5CA8D6}" destId="{0F1B116F-81FF-4003-AA8A-20690ACF09A6}" srcOrd="3" destOrd="0" presId="urn:microsoft.com/office/officeart/2008/layout/VerticalCurvedList"/>
    <dgm:cxn modelId="{C95EB214-D449-4A7E-9FD1-A7CDBA166413}" type="presParOf" srcId="{0A799A0A-9B01-4D28-8AC8-D609A9BB6EFC}" destId="{31AF4D7A-AA3C-4419-9B28-534DF5ECA913}" srcOrd="1" destOrd="0" presId="urn:microsoft.com/office/officeart/2008/layout/VerticalCurvedList"/>
    <dgm:cxn modelId="{E447EDD9-B776-4EC5-9255-D59CE2E69B6D}" type="presParOf" srcId="{0A799A0A-9B01-4D28-8AC8-D609A9BB6EFC}" destId="{30D602D2-5C95-4566-BF67-40E656BF737A}" srcOrd="2" destOrd="0" presId="urn:microsoft.com/office/officeart/2008/layout/VerticalCurvedList"/>
    <dgm:cxn modelId="{E5223080-54DE-4939-87FA-BF4ECD339916}" type="presParOf" srcId="{30D602D2-5C95-4566-BF67-40E656BF737A}" destId="{06785D55-BCA2-4185-9621-8DEDAD35B29A}" srcOrd="0" destOrd="0" presId="urn:microsoft.com/office/officeart/2008/layout/VerticalCurvedList"/>
    <dgm:cxn modelId="{F1EA192E-DF63-4F40-9C2A-5A024BB2FE97}" type="presParOf" srcId="{0A799A0A-9B01-4D28-8AC8-D609A9BB6EFC}" destId="{62B50E67-4CD3-48E5-BAD6-6D757188BFDB}" srcOrd="3" destOrd="0" presId="urn:microsoft.com/office/officeart/2008/layout/VerticalCurvedList"/>
    <dgm:cxn modelId="{207FA8C4-98AB-4118-8673-CBD47D1D9D4E}" type="presParOf" srcId="{0A799A0A-9B01-4D28-8AC8-D609A9BB6EFC}" destId="{1AD198D6-CE22-424E-9712-875A06FA3295}" srcOrd="4" destOrd="0" presId="urn:microsoft.com/office/officeart/2008/layout/VerticalCurvedList"/>
    <dgm:cxn modelId="{4E9C013D-DF11-425B-AD58-553E18F4286F}" type="presParOf" srcId="{1AD198D6-CE22-424E-9712-875A06FA3295}" destId="{636F4625-2D6C-484C-B078-674DA3BE42B1}" srcOrd="0" destOrd="0" presId="urn:microsoft.com/office/officeart/2008/layout/VerticalCurvedList"/>
    <dgm:cxn modelId="{32A1016F-B667-4735-AEA0-28C83109D50B}" type="presParOf" srcId="{0A799A0A-9B01-4D28-8AC8-D609A9BB6EFC}" destId="{B5552693-303A-45C1-A397-D21BA9378065}" srcOrd="5" destOrd="0" presId="urn:microsoft.com/office/officeart/2008/layout/VerticalCurvedList"/>
    <dgm:cxn modelId="{B6F360E1-565A-4592-B63B-AA26DE077A37}" type="presParOf" srcId="{0A799A0A-9B01-4D28-8AC8-D609A9BB6EFC}" destId="{F5464463-3C5A-4757-A461-262C74833288}" srcOrd="6" destOrd="0" presId="urn:microsoft.com/office/officeart/2008/layout/VerticalCurvedList"/>
    <dgm:cxn modelId="{EC1FBFC4-7FBB-473B-B19D-415865863EA5}" type="presParOf" srcId="{F5464463-3C5A-4757-A461-262C74833288}" destId="{2B2E04C5-B67E-4012-925B-8C476D6DCDBC}" srcOrd="0" destOrd="0" presId="urn:microsoft.com/office/officeart/2008/layout/VerticalCurvedList"/>
    <dgm:cxn modelId="{33A9180A-D7FB-45A2-9634-6B6FAB4B4857}" type="presParOf" srcId="{0A799A0A-9B01-4D28-8AC8-D609A9BB6EFC}" destId="{8994B2BE-3390-4B7D-881C-FBE2A0EF409C}" srcOrd="7" destOrd="0" presId="urn:microsoft.com/office/officeart/2008/layout/VerticalCurvedList"/>
    <dgm:cxn modelId="{B633F064-E25D-4F22-8E7D-6F1DA5766F5C}" type="presParOf" srcId="{0A799A0A-9B01-4D28-8AC8-D609A9BB6EFC}" destId="{6D1EA7BF-A912-4983-8D22-E4F06171D8C4}" srcOrd="8" destOrd="0" presId="urn:microsoft.com/office/officeart/2008/layout/VerticalCurvedList"/>
    <dgm:cxn modelId="{6097F46E-9D94-4DE2-8304-7A482865C99F}" type="presParOf" srcId="{6D1EA7BF-A912-4983-8D22-E4F06171D8C4}" destId="{3B7D4694-2BD9-49BE-9945-24D9C2368CA5}" srcOrd="0" destOrd="0" presId="urn:microsoft.com/office/officeart/2008/layout/VerticalCurvedList"/>
    <dgm:cxn modelId="{89C426FE-28AA-424A-A0C2-C87A89C9CA0A}" type="presParOf" srcId="{0A799A0A-9B01-4D28-8AC8-D609A9BB6EFC}" destId="{63170470-EC85-4D7A-977A-85ED21904BB5}" srcOrd="9" destOrd="0" presId="urn:microsoft.com/office/officeart/2008/layout/VerticalCurvedList"/>
    <dgm:cxn modelId="{B559345F-B8B8-474C-8B8B-ED196E8BEB28}" type="presParOf" srcId="{0A799A0A-9B01-4D28-8AC8-D609A9BB6EFC}" destId="{905D9AF2-2B47-4A23-B2AF-F289F5A85A91}" srcOrd="10" destOrd="0" presId="urn:microsoft.com/office/officeart/2008/layout/VerticalCurvedList"/>
    <dgm:cxn modelId="{A22B1F59-0E24-4891-B04F-FF725702A8F7}" type="presParOf" srcId="{905D9AF2-2B47-4A23-B2AF-F289F5A85A91}" destId="{1F27BE30-7E71-4225-B709-DAD34C5483C2}" srcOrd="0" destOrd="0" presId="urn:microsoft.com/office/officeart/2008/layout/VerticalCurvedList"/>
    <dgm:cxn modelId="{646FC198-7008-4A71-8377-3F730848941C}" type="presParOf" srcId="{0A799A0A-9B01-4D28-8AC8-D609A9BB6EFC}" destId="{0DDC37B8-3441-4D1B-BFFE-FE0A2D27B0C5}" srcOrd="11" destOrd="0" presId="urn:microsoft.com/office/officeart/2008/layout/VerticalCurvedList"/>
    <dgm:cxn modelId="{D58A21C2-5A6E-486C-AEAC-B3AA668BB683}" type="presParOf" srcId="{0A799A0A-9B01-4D28-8AC8-D609A9BB6EFC}" destId="{59E071F6-BC93-4C26-89B1-6896B66F39B6}" srcOrd="12" destOrd="0" presId="urn:microsoft.com/office/officeart/2008/layout/VerticalCurvedList"/>
    <dgm:cxn modelId="{0B2B5CE6-1866-4A26-95BB-D7E7A666DB13}" type="presParOf" srcId="{59E071F6-BC93-4C26-89B1-6896B66F39B6}" destId="{96E85E77-29A4-4216-9D7F-91E2BD9B90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67EDDB-393B-4EB0-BE1F-01A4855F5148}" type="doc">
      <dgm:prSet loTypeId="urn:microsoft.com/office/officeart/2008/layout/VerticalCurvedList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F7FF7D6-1621-4F06-9B8F-FEAD17CD6324}">
      <dgm:prSet phldrT="[Texto]" custT="1"/>
      <dgm:spPr/>
      <dgm:t>
        <a:bodyPr/>
        <a:lstStyle/>
        <a:p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Lectura i </a:t>
          </a:r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aprovació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</a:t>
          </a:r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l’acta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</a:t>
          </a:r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l’assemblea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anterior (28/10/2021) </a:t>
          </a:r>
          <a:endParaRPr lang="es-ES" sz="2000" b="0" u="none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8619ABF1-47D8-4DBD-9515-77F3A79579A9}" type="parTrans" cxnId="{70CBE1F5-C7D3-4DF5-9E91-450CF1EB24F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EADAE7EE-7AEF-44F2-A136-EA51DF454549}" type="sibTrans" cxnId="{70CBE1F5-C7D3-4DF5-9E91-450CF1EB24F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48D7E88-1413-4836-B818-238DE222FC22}">
      <dgm:prSet phldrT="[Texto]" custT="1"/>
      <dgm:spPr/>
      <dgm:t>
        <a:bodyPr/>
        <a:lstStyle/>
        <a:p>
          <a:r>
            <a:rPr lang="es-ES_tradnl" sz="2000" b="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Informe del </a:t>
          </a:r>
          <a:r>
            <a:rPr lang="es-ES_tradnl" sz="2000" b="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curs</a:t>
          </a:r>
          <a:r>
            <a:rPr lang="es-ES_tradnl" sz="2000" b="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2021-2022</a:t>
          </a:r>
          <a:endParaRPr lang="es-ES" sz="2000" b="0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58F5C6D7-D561-44D8-B64D-098B61DAE0B8}" type="parTrans" cxnId="{8239B3B0-8635-4B29-9C4A-09FA9749762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D3935C37-2BC6-4781-8213-F99368DB0446}" type="sibTrans" cxnId="{8239B3B0-8635-4B29-9C4A-09FA9749762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75248F04-9EB0-458D-B4C6-3B6D0141F828}">
      <dgm:prSet phldrT="[Texto]" custT="1"/>
      <dgm:spPr/>
      <dgm:t>
        <a:bodyPr/>
        <a:lstStyle/>
        <a:p>
          <a:r>
            <a:rPr lang="ca-ES" sz="2000" dirty="0">
              <a:solidFill>
                <a:schemeClr val="tx2">
                  <a:lumMod val="50000"/>
                </a:schemeClr>
              </a:solidFill>
              <a:latin typeface="+mn-lt"/>
            </a:rPr>
            <a:t>Projectes curs 2022-2023</a:t>
          </a:r>
          <a:endParaRPr lang="es-ES" sz="2000" b="0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1E8BF467-2D0C-4565-955C-721162414CAC}" type="parTrans" cxnId="{5353A9FC-C9AF-4030-BC92-DBA64C3C674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8E5D94E-3A52-4F15-AF46-17AB359B685B}" type="sibTrans" cxnId="{5353A9FC-C9AF-4030-BC92-DBA64C3C674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EF934EFE-A984-4C99-9EE5-33C967EE8D4E}">
      <dgm:prSet phldrT="[Texto]" custT="1"/>
      <dgm:spPr/>
      <dgm:t>
        <a:bodyPr/>
        <a:lstStyle/>
        <a:p>
          <a:r>
            <a:rPr lang="ca-ES" sz="2000" b="1" dirty="0">
              <a:solidFill>
                <a:schemeClr val="tx2">
                  <a:lumMod val="50000"/>
                </a:schemeClr>
              </a:solidFill>
            </a:rPr>
            <a:t>Aprovació dels comptes curs 2021-2022 i pressupost curs 2022-2023</a:t>
          </a:r>
          <a:endParaRPr lang="es-ES" sz="2000" b="1" u="none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85DE2170-4802-4770-89FE-347FA0822A74}" type="parTrans" cxnId="{09A60188-9422-46F0-83A2-6059E966BB33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A42D357-4A4E-4CA3-B46B-B56F67FD3CB5}" type="sibTrans" cxnId="{09A60188-9422-46F0-83A2-6059E966BB33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796D98C-DD5B-493D-9CFA-91E077F0F707}">
      <dgm:prSet phldrT="[Texto]" custT="1"/>
      <dgm:spPr/>
      <dgm:t>
        <a:bodyPr/>
        <a:lstStyle/>
        <a:p>
          <a:r>
            <a:rPr lang="es-ES_tradnl" sz="2000" b="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Precs</a:t>
          </a:r>
          <a:r>
            <a:rPr lang="es-ES_tradnl" sz="2000" b="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i preguntes</a:t>
          </a:r>
          <a:endParaRPr lang="es-ES" sz="2000" b="0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75B52E48-DE0F-4284-A247-8AF1D322E63E}" type="parTrans" cxnId="{7C3CAF7F-5479-414A-BCDD-E14CC15C73F9}">
      <dgm:prSet/>
      <dgm:spPr/>
      <dgm:t>
        <a:bodyPr/>
        <a:lstStyle/>
        <a:p>
          <a:endParaRPr lang="es-ES"/>
        </a:p>
      </dgm:t>
    </dgm:pt>
    <dgm:pt modelId="{8E82CE45-46C9-43B3-B22B-24A2F7DE1B0B}" type="sibTrans" cxnId="{7C3CAF7F-5479-414A-BCDD-E14CC15C73F9}">
      <dgm:prSet/>
      <dgm:spPr/>
      <dgm:t>
        <a:bodyPr/>
        <a:lstStyle/>
        <a:p>
          <a:endParaRPr lang="es-ES"/>
        </a:p>
      </dgm:t>
    </dgm:pt>
    <dgm:pt modelId="{84C085AD-E269-4F37-A587-58FB72CA18AA}">
      <dgm:prSet phldrT="[Texto]" custT="1"/>
      <dgm:spPr/>
      <dgm:t>
        <a:bodyPr/>
        <a:lstStyle/>
        <a:p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Presentació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i </a:t>
          </a:r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ratificació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</a:t>
          </a:r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dels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</a:t>
          </a:r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càrrecs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la junta actual</a:t>
          </a:r>
          <a:endParaRPr lang="es-ES" sz="2000" b="0" u="none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7EC7A5B8-4551-4048-AB1B-0B29939AEB6E}" type="parTrans" cxnId="{54002FFD-D9C7-41FA-AFD7-0000E847BE02}">
      <dgm:prSet/>
      <dgm:spPr/>
      <dgm:t>
        <a:bodyPr/>
        <a:lstStyle/>
        <a:p>
          <a:endParaRPr lang="es-ES"/>
        </a:p>
      </dgm:t>
    </dgm:pt>
    <dgm:pt modelId="{D0BAFE51-C01F-4880-91FC-8EFFE18EDC04}" type="sibTrans" cxnId="{54002FFD-D9C7-41FA-AFD7-0000E847BE02}">
      <dgm:prSet/>
      <dgm:spPr/>
      <dgm:t>
        <a:bodyPr/>
        <a:lstStyle/>
        <a:p>
          <a:endParaRPr lang="es-ES"/>
        </a:p>
      </dgm:t>
    </dgm:pt>
    <dgm:pt modelId="{85A51184-79DF-4DF8-859E-4A6FBE17AE41}" type="pres">
      <dgm:prSet presAssocID="{0B67EDDB-393B-4EB0-BE1F-01A4855F5148}" presName="Name0" presStyleCnt="0">
        <dgm:presLayoutVars>
          <dgm:chMax val="7"/>
          <dgm:chPref val="7"/>
          <dgm:dir/>
        </dgm:presLayoutVars>
      </dgm:prSet>
      <dgm:spPr/>
    </dgm:pt>
    <dgm:pt modelId="{0A799A0A-9B01-4D28-8AC8-D609A9BB6EFC}" type="pres">
      <dgm:prSet presAssocID="{0B67EDDB-393B-4EB0-BE1F-01A4855F5148}" presName="Name1" presStyleCnt="0"/>
      <dgm:spPr/>
    </dgm:pt>
    <dgm:pt modelId="{DC7743D5-A6A7-4A16-9433-BFA93F5CA8D6}" type="pres">
      <dgm:prSet presAssocID="{0B67EDDB-393B-4EB0-BE1F-01A4855F5148}" presName="cycle" presStyleCnt="0"/>
      <dgm:spPr/>
    </dgm:pt>
    <dgm:pt modelId="{2608C4A5-D081-4204-AA7F-D77D950843F8}" type="pres">
      <dgm:prSet presAssocID="{0B67EDDB-393B-4EB0-BE1F-01A4855F5148}" presName="srcNode" presStyleLbl="node1" presStyleIdx="0" presStyleCnt="6"/>
      <dgm:spPr/>
    </dgm:pt>
    <dgm:pt modelId="{B4085F9B-D64C-4999-A1AD-7CCF5FC7BA18}" type="pres">
      <dgm:prSet presAssocID="{0B67EDDB-393B-4EB0-BE1F-01A4855F5148}" presName="conn" presStyleLbl="parChTrans1D2" presStyleIdx="0" presStyleCnt="1"/>
      <dgm:spPr/>
    </dgm:pt>
    <dgm:pt modelId="{1134A768-5F4B-455C-A873-2B9F3DE01C72}" type="pres">
      <dgm:prSet presAssocID="{0B67EDDB-393B-4EB0-BE1F-01A4855F5148}" presName="extraNode" presStyleLbl="node1" presStyleIdx="0" presStyleCnt="6"/>
      <dgm:spPr/>
    </dgm:pt>
    <dgm:pt modelId="{0F1B116F-81FF-4003-AA8A-20690ACF09A6}" type="pres">
      <dgm:prSet presAssocID="{0B67EDDB-393B-4EB0-BE1F-01A4855F5148}" presName="dstNode" presStyleLbl="node1" presStyleIdx="0" presStyleCnt="6"/>
      <dgm:spPr/>
    </dgm:pt>
    <dgm:pt modelId="{31AF4D7A-AA3C-4419-9B28-534DF5ECA913}" type="pres">
      <dgm:prSet presAssocID="{5F7FF7D6-1621-4F06-9B8F-FEAD17CD6324}" presName="text_1" presStyleLbl="node1" presStyleIdx="0" presStyleCnt="6">
        <dgm:presLayoutVars>
          <dgm:bulletEnabled val="1"/>
        </dgm:presLayoutVars>
      </dgm:prSet>
      <dgm:spPr/>
    </dgm:pt>
    <dgm:pt modelId="{30D602D2-5C95-4566-BF67-40E656BF737A}" type="pres">
      <dgm:prSet presAssocID="{5F7FF7D6-1621-4F06-9B8F-FEAD17CD6324}" presName="accent_1" presStyleCnt="0"/>
      <dgm:spPr/>
    </dgm:pt>
    <dgm:pt modelId="{06785D55-BCA2-4185-9621-8DEDAD35B29A}" type="pres">
      <dgm:prSet presAssocID="{5F7FF7D6-1621-4F06-9B8F-FEAD17CD6324}" presName="accentRepeatNode" presStyleLbl="solidFgAcc1" presStyleIdx="0" presStyleCnt="6"/>
      <dgm:spPr/>
    </dgm:pt>
    <dgm:pt modelId="{62B50E67-4CD3-48E5-BAD6-6D757188BFDB}" type="pres">
      <dgm:prSet presAssocID="{84C085AD-E269-4F37-A587-58FB72CA18AA}" presName="text_2" presStyleLbl="node1" presStyleIdx="1" presStyleCnt="6">
        <dgm:presLayoutVars>
          <dgm:bulletEnabled val="1"/>
        </dgm:presLayoutVars>
      </dgm:prSet>
      <dgm:spPr/>
    </dgm:pt>
    <dgm:pt modelId="{1AD198D6-CE22-424E-9712-875A06FA3295}" type="pres">
      <dgm:prSet presAssocID="{84C085AD-E269-4F37-A587-58FB72CA18AA}" presName="accent_2" presStyleCnt="0"/>
      <dgm:spPr/>
    </dgm:pt>
    <dgm:pt modelId="{636F4625-2D6C-484C-B078-674DA3BE42B1}" type="pres">
      <dgm:prSet presAssocID="{84C085AD-E269-4F37-A587-58FB72CA18AA}" presName="accentRepeatNode" presStyleLbl="solidFgAcc1" presStyleIdx="1" presStyleCnt="6"/>
      <dgm:spPr/>
    </dgm:pt>
    <dgm:pt modelId="{B5552693-303A-45C1-A397-D21BA9378065}" type="pres">
      <dgm:prSet presAssocID="{848D7E88-1413-4836-B818-238DE222FC22}" presName="text_3" presStyleLbl="node1" presStyleIdx="2" presStyleCnt="6">
        <dgm:presLayoutVars>
          <dgm:bulletEnabled val="1"/>
        </dgm:presLayoutVars>
      </dgm:prSet>
      <dgm:spPr/>
    </dgm:pt>
    <dgm:pt modelId="{F5464463-3C5A-4757-A461-262C74833288}" type="pres">
      <dgm:prSet presAssocID="{848D7E88-1413-4836-B818-238DE222FC22}" presName="accent_3" presStyleCnt="0"/>
      <dgm:spPr/>
    </dgm:pt>
    <dgm:pt modelId="{2B2E04C5-B67E-4012-925B-8C476D6DCDBC}" type="pres">
      <dgm:prSet presAssocID="{848D7E88-1413-4836-B818-238DE222FC22}" presName="accentRepeatNode" presStyleLbl="solidFgAcc1" presStyleIdx="2" presStyleCnt="6"/>
      <dgm:spPr/>
    </dgm:pt>
    <dgm:pt modelId="{8994B2BE-3390-4B7D-881C-FBE2A0EF409C}" type="pres">
      <dgm:prSet presAssocID="{75248F04-9EB0-458D-B4C6-3B6D0141F828}" presName="text_4" presStyleLbl="node1" presStyleIdx="3" presStyleCnt="6">
        <dgm:presLayoutVars>
          <dgm:bulletEnabled val="1"/>
        </dgm:presLayoutVars>
      </dgm:prSet>
      <dgm:spPr/>
    </dgm:pt>
    <dgm:pt modelId="{6D1EA7BF-A912-4983-8D22-E4F06171D8C4}" type="pres">
      <dgm:prSet presAssocID="{75248F04-9EB0-458D-B4C6-3B6D0141F828}" presName="accent_4" presStyleCnt="0"/>
      <dgm:spPr/>
    </dgm:pt>
    <dgm:pt modelId="{3B7D4694-2BD9-49BE-9945-24D9C2368CA5}" type="pres">
      <dgm:prSet presAssocID="{75248F04-9EB0-458D-B4C6-3B6D0141F828}" presName="accentRepeatNode" presStyleLbl="solidFgAcc1" presStyleIdx="3" presStyleCnt="6"/>
      <dgm:spPr/>
    </dgm:pt>
    <dgm:pt modelId="{63170470-EC85-4D7A-977A-85ED21904BB5}" type="pres">
      <dgm:prSet presAssocID="{EF934EFE-A984-4C99-9EE5-33C967EE8D4E}" presName="text_5" presStyleLbl="node1" presStyleIdx="4" presStyleCnt="6">
        <dgm:presLayoutVars>
          <dgm:bulletEnabled val="1"/>
        </dgm:presLayoutVars>
      </dgm:prSet>
      <dgm:spPr/>
    </dgm:pt>
    <dgm:pt modelId="{905D9AF2-2B47-4A23-B2AF-F289F5A85A91}" type="pres">
      <dgm:prSet presAssocID="{EF934EFE-A984-4C99-9EE5-33C967EE8D4E}" presName="accent_5" presStyleCnt="0"/>
      <dgm:spPr/>
    </dgm:pt>
    <dgm:pt modelId="{1F27BE30-7E71-4225-B709-DAD34C5483C2}" type="pres">
      <dgm:prSet presAssocID="{EF934EFE-A984-4C99-9EE5-33C967EE8D4E}" presName="accentRepeatNode" presStyleLbl="solidFgAcc1" presStyleIdx="4" presStyleCnt="6"/>
      <dgm:spPr/>
    </dgm:pt>
    <dgm:pt modelId="{0DDC37B8-3441-4D1B-BFFE-FE0A2D27B0C5}" type="pres">
      <dgm:prSet presAssocID="{8796D98C-DD5B-493D-9CFA-91E077F0F707}" presName="text_6" presStyleLbl="node1" presStyleIdx="5" presStyleCnt="6">
        <dgm:presLayoutVars>
          <dgm:bulletEnabled val="1"/>
        </dgm:presLayoutVars>
      </dgm:prSet>
      <dgm:spPr/>
    </dgm:pt>
    <dgm:pt modelId="{59E071F6-BC93-4C26-89B1-6896B66F39B6}" type="pres">
      <dgm:prSet presAssocID="{8796D98C-DD5B-493D-9CFA-91E077F0F707}" presName="accent_6" presStyleCnt="0"/>
      <dgm:spPr/>
    </dgm:pt>
    <dgm:pt modelId="{96E85E77-29A4-4216-9D7F-91E2BD9B909E}" type="pres">
      <dgm:prSet presAssocID="{8796D98C-DD5B-493D-9CFA-91E077F0F707}" presName="accentRepeatNode" presStyleLbl="solidFgAcc1" presStyleIdx="5" presStyleCnt="6"/>
      <dgm:spPr/>
    </dgm:pt>
  </dgm:ptLst>
  <dgm:cxnLst>
    <dgm:cxn modelId="{22EC4C0F-E552-466D-A377-185B85013C40}" type="presOf" srcId="{EADAE7EE-7AEF-44F2-A136-EA51DF454549}" destId="{B4085F9B-D64C-4999-A1AD-7CCF5FC7BA18}" srcOrd="0" destOrd="0" presId="urn:microsoft.com/office/officeart/2008/layout/VerticalCurvedList"/>
    <dgm:cxn modelId="{0E502C14-4E82-48F0-A01E-C2177FF924F4}" type="presOf" srcId="{0B67EDDB-393B-4EB0-BE1F-01A4855F5148}" destId="{85A51184-79DF-4DF8-859E-4A6FBE17AE41}" srcOrd="0" destOrd="0" presId="urn:microsoft.com/office/officeart/2008/layout/VerticalCurvedList"/>
    <dgm:cxn modelId="{4328501F-FC4D-4974-8A8C-9F9887AE3BA6}" type="presOf" srcId="{75248F04-9EB0-458D-B4C6-3B6D0141F828}" destId="{8994B2BE-3390-4B7D-881C-FBE2A0EF409C}" srcOrd="0" destOrd="0" presId="urn:microsoft.com/office/officeart/2008/layout/VerticalCurvedList"/>
    <dgm:cxn modelId="{7C3CAF7F-5479-414A-BCDD-E14CC15C73F9}" srcId="{0B67EDDB-393B-4EB0-BE1F-01A4855F5148}" destId="{8796D98C-DD5B-493D-9CFA-91E077F0F707}" srcOrd="5" destOrd="0" parTransId="{75B52E48-DE0F-4284-A247-8AF1D322E63E}" sibTransId="{8E82CE45-46C9-43B3-B22B-24A2F7DE1B0B}"/>
    <dgm:cxn modelId="{09A60188-9422-46F0-83A2-6059E966BB33}" srcId="{0B67EDDB-393B-4EB0-BE1F-01A4855F5148}" destId="{EF934EFE-A984-4C99-9EE5-33C967EE8D4E}" srcOrd="4" destOrd="0" parTransId="{85DE2170-4802-4770-89FE-347FA0822A74}" sibTransId="{8A42D357-4A4E-4CA3-B46B-B56F67FD3CB5}"/>
    <dgm:cxn modelId="{25E88997-435D-412D-97DD-8861FAB803BF}" type="presOf" srcId="{84C085AD-E269-4F37-A587-58FB72CA18AA}" destId="{62B50E67-4CD3-48E5-BAD6-6D757188BFDB}" srcOrd="0" destOrd="0" presId="urn:microsoft.com/office/officeart/2008/layout/VerticalCurvedList"/>
    <dgm:cxn modelId="{8239B3B0-8635-4B29-9C4A-09FA9749762C}" srcId="{0B67EDDB-393B-4EB0-BE1F-01A4855F5148}" destId="{848D7E88-1413-4836-B818-238DE222FC22}" srcOrd="2" destOrd="0" parTransId="{58F5C6D7-D561-44D8-B64D-098B61DAE0B8}" sibTransId="{D3935C37-2BC6-4781-8213-F99368DB0446}"/>
    <dgm:cxn modelId="{BD0FFDC3-CE09-4978-8582-0950E4F1A499}" type="presOf" srcId="{848D7E88-1413-4836-B818-238DE222FC22}" destId="{B5552693-303A-45C1-A397-D21BA9378065}" srcOrd="0" destOrd="0" presId="urn:microsoft.com/office/officeart/2008/layout/VerticalCurvedList"/>
    <dgm:cxn modelId="{AC5458CB-E9C1-4BC9-8081-0E649064285D}" type="presOf" srcId="{5F7FF7D6-1621-4F06-9B8F-FEAD17CD6324}" destId="{31AF4D7A-AA3C-4419-9B28-534DF5ECA913}" srcOrd="0" destOrd="0" presId="urn:microsoft.com/office/officeart/2008/layout/VerticalCurvedList"/>
    <dgm:cxn modelId="{C21ED8CB-44DC-4686-998E-576222BEDD8E}" type="presOf" srcId="{EF934EFE-A984-4C99-9EE5-33C967EE8D4E}" destId="{63170470-EC85-4D7A-977A-85ED21904BB5}" srcOrd="0" destOrd="0" presId="urn:microsoft.com/office/officeart/2008/layout/VerticalCurvedList"/>
    <dgm:cxn modelId="{9767B9DE-4175-4375-B483-CE96AD33DC35}" type="presOf" srcId="{8796D98C-DD5B-493D-9CFA-91E077F0F707}" destId="{0DDC37B8-3441-4D1B-BFFE-FE0A2D27B0C5}" srcOrd="0" destOrd="0" presId="urn:microsoft.com/office/officeart/2008/layout/VerticalCurvedList"/>
    <dgm:cxn modelId="{70CBE1F5-C7D3-4DF5-9E91-450CF1EB24FF}" srcId="{0B67EDDB-393B-4EB0-BE1F-01A4855F5148}" destId="{5F7FF7D6-1621-4F06-9B8F-FEAD17CD6324}" srcOrd="0" destOrd="0" parTransId="{8619ABF1-47D8-4DBD-9515-77F3A79579A9}" sibTransId="{EADAE7EE-7AEF-44F2-A136-EA51DF454549}"/>
    <dgm:cxn modelId="{5353A9FC-C9AF-4030-BC92-DBA64C3C6749}" srcId="{0B67EDDB-393B-4EB0-BE1F-01A4855F5148}" destId="{75248F04-9EB0-458D-B4C6-3B6D0141F828}" srcOrd="3" destOrd="0" parTransId="{1E8BF467-2D0C-4565-955C-721162414CAC}" sibTransId="{F8E5D94E-3A52-4F15-AF46-17AB359B685B}"/>
    <dgm:cxn modelId="{54002FFD-D9C7-41FA-AFD7-0000E847BE02}" srcId="{0B67EDDB-393B-4EB0-BE1F-01A4855F5148}" destId="{84C085AD-E269-4F37-A587-58FB72CA18AA}" srcOrd="1" destOrd="0" parTransId="{7EC7A5B8-4551-4048-AB1B-0B29939AEB6E}" sibTransId="{D0BAFE51-C01F-4880-91FC-8EFFE18EDC04}"/>
    <dgm:cxn modelId="{F8FEDBA9-004C-4759-A83B-1EC15AFA7826}" type="presParOf" srcId="{85A51184-79DF-4DF8-859E-4A6FBE17AE41}" destId="{0A799A0A-9B01-4D28-8AC8-D609A9BB6EFC}" srcOrd="0" destOrd="0" presId="urn:microsoft.com/office/officeart/2008/layout/VerticalCurvedList"/>
    <dgm:cxn modelId="{9589AE78-76C1-4924-BC26-40056FB5CF5A}" type="presParOf" srcId="{0A799A0A-9B01-4D28-8AC8-D609A9BB6EFC}" destId="{DC7743D5-A6A7-4A16-9433-BFA93F5CA8D6}" srcOrd="0" destOrd="0" presId="urn:microsoft.com/office/officeart/2008/layout/VerticalCurvedList"/>
    <dgm:cxn modelId="{BA3625B3-1551-450B-AC93-D2FAF704F094}" type="presParOf" srcId="{DC7743D5-A6A7-4A16-9433-BFA93F5CA8D6}" destId="{2608C4A5-D081-4204-AA7F-D77D950843F8}" srcOrd="0" destOrd="0" presId="urn:microsoft.com/office/officeart/2008/layout/VerticalCurvedList"/>
    <dgm:cxn modelId="{0F6BD9A6-72CB-457A-AD11-D7BCB189158A}" type="presParOf" srcId="{DC7743D5-A6A7-4A16-9433-BFA93F5CA8D6}" destId="{B4085F9B-D64C-4999-A1AD-7CCF5FC7BA18}" srcOrd="1" destOrd="0" presId="urn:microsoft.com/office/officeart/2008/layout/VerticalCurvedList"/>
    <dgm:cxn modelId="{3E2E4DCB-C676-4268-B530-433AD1D7C26C}" type="presParOf" srcId="{DC7743D5-A6A7-4A16-9433-BFA93F5CA8D6}" destId="{1134A768-5F4B-455C-A873-2B9F3DE01C72}" srcOrd="2" destOrd="0" presId="urn:microsoft.com/office/officeart/2008/layout/VerticalCurvedList"/>
    <dgm:cxn modelId="{1E67E3A0-78DC-4281-B70E-CD5245315114}" type="presParOf" srcId="{DC7743D5-A6A7-4A16-9433-BFA93F5CA8D6}" destId="{0F1B116F-81FF-4003-AA8A-20690ACF09A6}" srcOrd="3" destOrd="0" presId="urn:microsoft.com/office/officeart/2008/layout/VerticalCurvedList"/>
    <dgm:cxn modelId="{C95EB214-D449-4A7E-9FD1-A7CDBA166413}" type="presParOf" srcId="{0A799A0A-9B01-4D28-8AC8-D609A9BB6EFC}" destId="{31AF4D7A-AA3C-4419-9B28-534DF5ECA913}" srcOrd="1" destOrd="0" presId="urn:microsoft.com/office/officeart/2008/layout/VerticalCurvedList"/>
    <dgm:cxn modelId="{E447EDD9-B776-4EC5-9255-D59CE2E69B6D}" type="presParOf" srcId="{0A799A0A-9B01-4D28-8AC8-D609A9BB6EFC}" destId="{30D602D2-5C95-4566-BF67-40E656BF737A}" srcOrd="2" destOrd="0" presId="urn:microsoft.com/office/officeart/2008/layout/VerticalCurvedList"/>
    <dgm:cxn modelId="{E5223080-54DE-4939-87FA-BF4ECD339916}" type="presParOf" srcId="{30D602D2-5C95-4566-BF67-40E656BF737A}" destId="{06785D55-BCA2-4185-9621-8DEDAD35B29A}" srcOrd="0" destOrd="0" presId="urn:microsoft.com/office/officeart/2008/layout/VerticalCurvedList"/>
    <dgm:cxn modelId="{F1EA192E-DF63-4F40-9C2A-5A024BB2FE97}" type="presParOf" srcId="{0A799A0A-9B01-4D28-8AC8-D609A9BB6EFC}" destId="{62B50E67-4CD3-48E5-BAD6-6D757188BFDB}" srcOrd="3" destOrd="0" presId="urn:microsoft.com/office/officeart/2008/layout/VerticalCurvedList"/>
    <dgm:cxn modelId="{207FA8C4-98AB-4118-8673-CBD47D1D9D4E}" type="presParOf" srcId="{0A799A0A-9B01-4D28-8AC8-D609A9BB6EFC}" destId="{1AD198D6-CE22-424E-9712-875A06FA3295}" srcOrd="4" destOrd="0" presId="urn:microsoft.com/office/officeart/2008/layout/VerticalCurvedList"/>
    <dgm:cxn modelId="{4E9C013D-DF11-425B-AD58-553E18F4286F}" type="presParOf" srcId="{1AD198D6-CE22-424E-9712-875A06FA3295}" destId="{636F4625-2D6C-484C-B078-674DA3BE42B1}" srcOrd="0" destOrd="0" presId="urn:microsoft.com/office/officeart/2008/layout/VerticalCurvedList"/>
    <dgm:cxn modelId="{32A1016F-B667-4735-AEA0-28C83109D50B}" type="presParOf" srcId="{0A799A0A-9B01-4D28-8AC8-D609A9BB6EFC}" destId="{B5552693-303A-45C1-A397-D21BA9378065}" srcOrd="5" destOrd="0" presId="urn:microsoft.com/office/officeart/2008/layout/VerticalCurvedList"/>
    <dgm:cxn modelId="{B6F360E1-565A-4592-B63B-AA26DE077A37}" type="presParOf" srcId="{0A799A0A-9B01-4D28-8AC8-D609A9BB6EFC}" destId="{F5464463-3C5A-4757-A461-262C74833288}" srcOrd="6" destOrd="0" presId="urn:microsoft.com/office/officeart/2008/layout/VerticalCurvedList"/>
    <dgm:cxn modelId="{EC1FBFC4-7FBB-473B-B19D-415865863EA5}" type="presParOf" srcId="{F5464463-3C5A-4757-A461-262C74833288}" destId="{2B2E04C5-B67E-4012-925B-8C476D6DCDBC}" srcOrd="0" destOrd="0" presId="urn:microsoft.com/office/officeart/2008/layout/VerticalCurvedList"/>
    <dgm:cxn modelId="{33A9180A-D7FB-45A2-9634-6B6FAB4B4857}" type="presParOf" srcId="{0A799A0A-9B01-4D28-8AC8-D609A9BB6EFC}" destId="{8994B2BE-3390-4B7D-881C-FBE2A0EF409C}" srcOrd="7" destOrd="0" presId="urn:microsoft.com/office/officeart/2008/layout/VerticalCurvedList"/>
    <dgm:cxn modelId="{B633F064-E25D-4F22-8E7D-6F1DA5766F5C}" type="presParOf" srcId="{0A799A0A-9B01-4D28-8AC8-D609A9BB6EFC}" destId="{6D1EA7BF-A912-4983-8D22-E4F06171D8C4}" srcOrd="8" destOrd="0" presId="urn:microsoft.com/office/officeart/2008/layout/VerticalCurvedList"/>
    <dgm:cxn modelId="{6097F46E-9D94-4DE2-8304-7A482865C99F}" type="presParOf" srcId="{6D1EA7BF-A912-4983-8D22-E4F06171D8C4}" destId="{3B7D4694-2BD9-49BE-9945-24D9C2368CA5}" srcOrd="0" destOrd="0" presId="urn:microsoft.com/office/officeart/2008/layout/VerticalCurvedList"/>
    <dgm:cxn modelId="{89C426FE-28AA-424A-A0C2-C87A89C9CA0A}" type="presParOf" srcId="{0A799A0A-9B01-4D28-8AC8-D609A9BB6EFC}" destId="{63170470-EC85-4D7A-977A-85ED21904BB5}" srcOrd="9" destOrd="0" presId="urn:microsoft.com/office/officeart/2008/layout/VerticalCurvedList"/>
    <dgm:cxn modelId="{B559345F-B8B8-474C-8B8B-ED196E8BEB28}" type="presParOf" srcId="{0A799A0A-9B01-4D28-8AC8-D609A9BB6EFC}" destId="{905D9AF2-2B47-4A23-B2AF-F289F5A85A91}" srcOrd="10" destOrd="0" presId="urn:microsoft.com/office/officeart/2008/layout/VerticalCurvedList"/>
    <dgm:cxn modelId="{A22B1F59-0E24-4891-B04F-FF725702A8F7}" type="presParOf" srcId="{905D9AF2-2B47-4A23-B2AF-F289F5A85A91}" destId="{1F27BE30-7E71-4225-B709-DAD34C5483C2}" srcOrd="0" destOrd="0" presId="urn:microsoft.com/office/officeart/2008/layout/VerticalCurvedList"/>
    <dgm:cxn modelId="{646FC198-7008-4A71-8377-3F730848941C}" type="presParOf" srcId="{0A799A0A-9B01-4D28-8AC8-D609A9BB6EFC}" destId="{0DDC37B8-3441-4D1B-BFFE-FE0A2D27B0C5}" srcOrd="11" destOrd="0" presId="urn:microsoft.com/office/officeart/2008/layout/VerticalCurvedList"/>
    <dgm:cxn modelId="{D58A21C2-5A6E-486C-AEAC-B3AA668BB683}" type="presParOf" srcId="{0A799A0A-9B01-4D28-8AC8-D609A9BB6EFC}" destId="{59E071F6-BC93-4C26-89B1-6896B66F39B6}" srcOrd="12" destOrd="0" presId="urn:microsoft.com/office/officeart/2008/layout/VerticalCurvedList"/>
    <dgm:cxn modelId="{0B2B5CE6-1866-4A26-95BB-D7E7A666DB13}" type="presParOf" srcId="{59E071F6-BC93-4C26-89B1-6896B66F39B6}" destId="{96E85E77-29A4-4216-9D7F-91E2BD9B90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67EDDB-393B-4EB0-BE1F-01A4855F5148}" type="doc">
      <dgm:prSet loTypeId="urn:microsoft.com/office/officeart/2008/layout/VerticalCurvedList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F7FF7D6-1621-4F06-9B8F-FEAD17CD6324}">
      <dgm:prSet phldrT="[Texto]" custT="1"/>
      <dgm:spPr/>
      <dgm:t>
        <a:bodyPr/>
        <a:lstStyle/>
        <a:p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Lectura i </a:t>
          </a:r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aprovació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</a:t>
          </a:r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l’acta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</a:t>
          </a:r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l’assemblea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anterior (28/10/2021) </a:t>
          </a:r>
          <a:endParaRPr lang="es-ES" sz="2000" b="0" u="none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8619ABF1-47D8-4DBD-9515-77F3A79579A9}" type="parTrans" cxnId="{70CBE1F5-C7D3-4DF5-9E91-450CF1EB24F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EADAE7EE-7AEF-44F2-A136-EA51DF454549}" type="sibTrans" cxnId="{70CBE1F5-C7D3-4DF5-9E91-450CF1EB24F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48D7E88-1413-4836-B818-238DE222FC22}">
      <dgm:prSet phldrT="[Texto]" custT="1"/>
      <dgm:spPr/>
      <dgm:t>
        <a:bodyPr/>
        <a:lstStyle/>
        <a:p>
          <a:r>
            <a:rPr lang="es-ES_tradnl" sz="2000" b="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Informe del </a:t>
          </a:r>
          <a:r>
            <a:rPr lang="es-ES_tradnl" sz="2000" b="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curs</a:t>
          </a:r>
          <a:r>
            <a:rPr lang="es-ES_tradnl" sz="2000" b="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2021-2022</a:t>
          </a:r>
          <a:endParaRPr lang="es-ES" sz="2000" b="0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58F5C6D7-D561-44D8-B64D-098B61DAE0B8}" type="parTrans" cxnId="{8239B3B0-8635-4B29-9C4A-09FA9749762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D3935C37-2BC6-4781-8213-F99368DB0446}" type="sibTrans" cxnId="{8239B3B0-8635-4B29-9C4A-09FA9749762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75248F04-9EB0-458D-B4C6-3B6D0141F828}">
      <dgm:prSet phldrT="[Texto]" custT="1"/>
      <dgm:spPr/>
      <dgm:t>
        <a:bodyPr/>
        <a:lstStyle/>
        <a:p>
          <a:r>
            <a:rPr lang="ca-ES" sz="2000" dirty="0">
              <a:solidFill>
                <a:schemeClr val="tx2">
                  <a:lumMod val="50000"/>
                </a:schemeClr>
              </a:solidFill>
              <a:latin typeface="+mn-lt"/>
            </a:rPr>
            <a:t>Projectes curs 2022-2023</a:t>
          </a:r>
          <a:endParaRPr lang="es-ES" sz="2000" b="0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1E8BF467-2D0C-4565-955C-721162414CAC}" type="parTrans" cxnId="{5353A9FC-C9AF-4030-BC92-DBA64C3C674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8E5D94E-3A52-4F15-AF46-17AB359B685B}" type="sibTrans" cxnId="{5353A9FC-C9AF-4030-BC92-DBA64C3C674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EF934EFE-A984-4C99-9EE5-33C967EE8D4E}">
      <dgm:prSet phldrT="[Texto]" custT="1"/>
      <dgm:spPr/>
      <dgm:t>
        <a:bodyPr/>
        <a:lstStyle/>
        <a:p>
          <a:r>
            <a:rPr lang="ca-ES" sz="2000" dirty="0">
              <a:solidFill>
                <a:schemeClr val="tx2">
                  <a:lumMod val="50000"/>
                </a:schemeClr>
              </a:solidFill>
            </a:rPr>
            <a:t>Aprovació dels comptes curs 2021-2022 i pressupost curs 2022-2023</a:t>
          </a:r>
          <a:endParaRPr lang="es-ES" sz="2000" b="0" u="none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85DE2170-4802-4770-89FE-347FA0822A74}" type="parTrans" cxnId="{09A60188-9422-46F0-83A2-6059E966BB33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A42D357-4A4E-4CA3-B46B-B56F67FD3CB5}" type="sibTrans" cxnId="{09A60188-9422-46F0-83A2-6059E966BB33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796D98C-DD5B-493D-9CFA-91E077F0F707}">
      <dgm:prSet phldrT="[Texto]" custT="1"/>
      <dgm:spPr/>
      <dgm:t>
        <a:bodyPr/>
        <a:lstStyle/>
        <a:p>
          <a:r>
            <a:rPr lang="es-ES_tradnl" sz="2000" b="1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Precs</a:t>
          </a:r>
          <a:r>
            <a:rPr lang="es-ES_tradnl" sz="2000" b="1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i preguntes</a:t>
          </a:r>
          <a:endParaRPr lang="es-ES" sz="2000" b="1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75B52E48-DE0F-4284-A247-8AF1D322E63E}" type="parTrans" cxnId="{7C3CAF7F-5479-414A-BCDD-E14CC15C73F9}">
      <dgm:prSet/>
      <dgm:spPr/>
      <dgm:t>
        <a:bodyPr/>
        <a:lstStyle/>
        <a:p>
          <a:endParaRPr lang="es-ES"/>
        </a:p>
      </dgm:t>
    </dgm:pt>
    <dgm:pt modelId="{8E82CE45-46C9-43B3-B22B-24A2F7DE1B0B}" type="sibTrans" cxnId="{7C3CAF7F-5479-414A-BCDD-E14CC15C73F9}">
      <dgm:prSet/>
      <dgm:spPr/>
      <dgm:t>
        <a:bodyPr/>
        <a:lstStyle/>
        <a:p>
          <a:endParaRPr lang="es-ES"/>
        </a:p>
      </dgm:t>
    </dgm:pt>
    <dgm:pt modelId="{84C085AD-E269-4F37-A587-58FB72CA18AA}">
      <dgm:prSet phldrT="[Texto]" custT="1"/>
      <dgm:spPr/>
      <dgm:t>
        <a:bodyPr/>
        <a:lstStyle/>
        <a:p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Presentació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i </a:t>
          </a:r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ratificació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</a:t>
          </a:r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dels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</a:t>
          </a:r>
          <a:r>
            <a:rPr lang="es-ES" sz="2000" b="0" u="none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càrrecs</a:t>
          </a:r>
          <a:r>
            <a:rPr lang="es-ES" sz="2000" b="0" u="none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la junta actual</a:t>
          </a:r>
          <a:endParaRPr lang="es-ES" sz="2000" b="0" u="none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7EC7A5B8-4551-4048-AB1B-0B29939AEB6E}" type="parTrans" cxnId="{54002FFD-D9C7-41FA-AFD7-0000E847BE02}">
      <dgm:prSet/>
      <dgm:spPr/>
      <dgm:t>
        <a:bodyPr/>
        <a:lstStyle/>
        <a:p>
          <a:endParaRPr lang="es-ES"/>
        </a:p>
      </dgm:t>
    </dgm:pt>
    <dgm:pt modelId="{D0BAFE51-C01F-4880-91FC-8EFFE18EDC04}" type="sibTrans" cxnId="{54002FFD-D9C7-41FA-AFD7-0000E847BE02}">
      <dgm:prSet/>
      <dgm:spPr/>
      <dgm:t>
        <a:bodyPr/>
        <a:lstStyle/>
        <a:p>
          <a:endParaRPr lang="es-ES"/>
        </a:p>
      </dgm:t>
    </dgm:pt>
    <dgm:pt modelId="{85A51184-79DF-4DF8-859E-4A6FBE17AE41}" type="pres">
      <dgm:prSet presAssocID="{0B67EDDB-393B-4EB0-BE1F-01A4855F5148}" presName="Name0" presStyleCnt="0">
        <dgm:presLayoutVars>
          <dgm:chMax val="7"/>
          <dgm:chPref val="7"/>
          <dgm:dir/>
        </dgm:presLayoutVars>
      </dgm:prSet>
      <dgm:spPr/>
    </dgm:pt>
    <dgm:pt modelId="{0A799A0A-9B01-4D28-8AC8-D609A9BB6EFC}" type="pres">
      <dgm:prSet presAssocID="{0B67EDDB-393B-4EB0-BE1F-01A4855F5148}" presName="Name1" presStyleCnt="0"/>
      <dgm:spPr/>
    </dgm:pt>
    <dgm:pt modelId="{DC7743D5-A6A7-4A16-9433-BFA93F5CA8D6}" type="pres">
      <dgm:prSet presAssocID="{0B67EDDB-393B-4EB0-BE1F-01A4855F5148}" presName="cycle" presStyleCnt="0"/>
      <dgm:spPr/>
    </dgm:pt>
    <dgm:pt modelId="{2608C4A5-D081-4204-AA7F-D77D950843F8}" type="pres">
      <dgm:prSet presAssocID="{0B67EDDB-393B-4EB0-BE1F-01A4855F5148}" presName="srcNode" presStyleLbl="node1" presStyleIdx="0" presStyleCnt="6"/>
      <dgm:spPr/>
    </dgm:pt>
    <dgm:pt modelId="{B4085F9B-D64C-4999-A1AD-7CCF5FC7BA18}" type="pres">
      <dgm:prSet presAssocID="{0B67EDDB-393B-4EB0-BE1F-01A4855F5148}" presName="conn" presStyleLbl="parChTrans1D2" presStyleIdx="0" presStyleCnt="1"/>
      <dgm:spPr/>
    </dgm:pt>
    <dgm:pt modelId="{1134A768-5F4B-455C-A873-2B9F3DE01C72}" type="pres">
      <dgm:prSet presAssocID="{0B67EDDB-393B-4EB0-BE1F-01A4855F5148}" presName="extraNode" presStyleLbl="node1" presStyleIdx="0" presStyleCnt="6"/>
      <dgm:spPr/>
    </dgm:pt>
    <dgm:pt modelId="{0F1B116F-81FF-4003-AA8A-20690ACF09A6}" type="pres">
      <dgm:prSet presAssocID="{0B67EDDB-393B-4EB0-BE1F-01A4855F5148}" presName="dstNode" presStyleLbl="node1" presStyleIdx="0" presStyleCnt="6"/>
      <dgm:spPr/>
    </dgm:pt>
    <dgm:pt modelId="{31AF4D7A-AA3C-4419-9B28-534DF5ECA913}" type="pres">
      <dgm:prSet presAssocID="{5F7FF7D6-1621-4F06-9B8F-FEAD17CD6324}" presName="text_1" presStyleLbl="node1" presStyleIdx="0" presStyleCnt="6">
        <dgm:presLayoutVars>
          <dgm:bulletEnabled val="1"/>
        </dgm:presLayoutVars>
      </dgm:prSet>
      <dgm:spPr/>
    </dgm:pt>
    <dgm:pt modelId="{30D602D2-5C95-4566-BF67-40E656BF737A}" type="pres">
      <dgm:prSet presAssocID="{5F7FF7D6-1621-4F06-9B8F-FEAD17CD6324}" presName="accent_1" presStyleCnt="0"/>
      <dgm:spPr/>
    </dgm:pt>
    <dgm:pt modelId="{06785D55-BCA2-4185-9621-8DEDAD35B29A}" type="pres">
      <dgm:prSet presAssocID="{5F7FF7D6-1621-4F06-9B8F-FEAD17CD6324}" presName="accentRepeatNode" presStyleLbl="solidFgAcc1" presStyleIdx="0" presStyleCnt="6"/>
      <dgm:spPr/>
    </dgm:pt>
    <dgm:pt modelId="{62B50E67-4CD3-48E5-BAD6-6D757188BFDB}" type="pres">
      <dgm:prSet presAssocID="{84C085AD-E269-4F37-A587-58FB72CA18AA}" presName="text_2" presStyleLbl="node1" presStyleIdx="1" presStyleCnt="6">
        <dgm:presLayoutVars>
          <dgm:bulletEnabled val="1"/>
        </dgm:presLayoutVars>
      </dgm:prSet>
      <dgm:spPr/>
    </dgm:pt>
    <dgm:pt modelId="{1AD198D6-CE22-424E-9712-875A06FA3295}" type="pres">
      <dgm:prSet presAssocID="{84C085AD-E269-4F37-A587-58FB72CA18AA}" presName="accent_2" presStyleCnt="0"/>
      <dgm:spPr/>
    </dgm:pt>
    <dgm:pt modelId="{636F4625-2D6C-484C-B078-674DA3BE42B1}" type="pres">
      <dgm:prSet presAssocID="{84C085AD-E269-4F37-A587-58FB72CA18AA}" presName="accentRepeatNode" presStyleLbl="solidFgAcc1" presStyleIdx="1" presStyleCnt="6"/>
      <dgm:spPr/>
    </dgm:pt>
    <dgm:pt modelId="{B5552693-303A-45C1-A397-D21BA9378065}" type="pres">
      <dgm:prSet presAssocID="{848D7E88-1413-4836-B818-238DE222FC22}" presName="text_3" presStyleLbl="node1" presStyleIdx="2" presStyleCnt="6">
        <dgm:presLayoutVars>
          <dgm:bulletEnabled val="1"/>
        </dgm:presLayoutVars>
      </dgm:prSet>
      <dgm:spPr/>
    </dgm:pt>
    <dgm:pt modelId="{F5464463-3C5A-4757-A461-262C74833288}" type="pres">
      <dgm:prSet presAssocID="{848D7E88-1413-4836-B818-238DE222FC22}" presName="accent_3" presStyleCnt="0"/>
      <dgm:spPr/>
    </dgm:pt>
    <dgm:pt modelId="{2B2E04C5-B67E-4012-925B-8C476D6DCDBC}" type="pres">
      <dgm:prSet presAssocID="{848D7E88-1413-4836-B818-238DE222FC22}" presName="accentRepeatNode" presStyleLbl="solidFgAcc1" presStyleIdx="2" presStyleCnt="6"/>
      <dgm:spPr/>
    </dgm:pt>
    <dgm:pt modelId="{8994B2BE-3390-4B7D-881C-FBE2A0EF409C}" type="pres">
      <dgm:prSet presAssocID="{75248F04-9EB0-458D-B4C6-3B6D0141F828}" presName="text_4" presStyleLbl="node1" presStyleIdx="3" presStyleCnt="6">
        <dgm:presLayoutVars>
          <dgm:bulletEnabled val="1"/>
        </dgm:presLayoutVars>
      </dgm:prSet>
      <dgm:spPr/>
    </dgm:pt>
    <dgm:pt modelId="{6D1EA7BF-A912-4983-8D22-E4F06171D8C4}" type="pres">
      <dgm:prSet presAssocID="{75248F04-9EB0-458D-B4C6-3B6D0141F828}" presName="accent_4" presStyleCnt="0"/>
      <dgm:spPr/>
    </dgm:pt>
    <dgm:pt modelId="{3B7D4694-2BD9-49BE-9945-24D9C2368CA5}" type="pres">
      <dgm:prSet presAssocID="{75248F04-9EB0-458D-B4C6-3B6D0141F828}" presName="accentRepeatNode" presStyleLbl="solidFgAcc1" presStyleIdx="3" presStyleCnt="6"/>
      <dgm:spPr/>
    </dgm:pt>
    <dgm:pt modelId="{63170470-EC85-4D7A-977A-85ED21904BB5}" type="pres">
      <dgm:prSet presAssocID="{EF934EFE-A984-4C99-9EE5-33C967EE8D4E}" presName="text_5" presStyleLbl="node1" presStyleIdx="4" presStyleCnt="6">
        <dgm:presLayoutVars>
          <dgm:bulletEnabled val="1"/>
        </dgm:presLayoutVars>
      </dgm:prSet>
      <dgm:spPr/>
    </dgm:pt>
    <dgm:pt modelId="{905D9AF2-2B47-4A23-B2AF-F289F5A85A91}" type="pres">
      <dgm:prSet presAssocID="{EF934EFE-A984-4C99-9EE5-33C967EE8D4E}" presName="accent_5" presStyleCnt="0"/>
      <dgm:spPr/>
    </dgm:pt>
    <dgm:pt modelId="{1F27BE30-7E71-4225-B709-DAD34C5483C2}" type="pres">
      <dgm:prSet presAssocID="{EF934EFE-A984-4C99-9EE5-33C967EE8D4E}" presName="accentRepeatNode" presStyleLbl="solidFgAcc1" presStyleIdx="4" presStyleCnt="6"/>
      <dgm:spPr/>
    </dgm:pt>
    <dgm:pt modelId="{0DDC37B8-3441-4D1B-BFFE-FE0A2D27B0C5}" type="pres">
      <dgm:prSet presAssocID="{8796D98C-DD5B-493D-9CFA-91E077F0F707}" presName="text_6" presStyleLbl="node1" presStyleIdx="5" presStyleCnt="6">
        <dgm:presLayoutVars>
          <dgm:bulletEnabled val="1"/>
        </dgm:presLayoutVars>
      </dgm:prSet>
      <dgm:spPr/>
    </dgm:pt>
    <dgm:pt modelId="{59E071F6-BC93-4C26-89B1-6896B66F39B6}" type="pres">
      <dgm:prSet presAssocID="{8796D98C-DD5B-493D-9CFA-91E077F0F707}" presName="accent_6" presStyleCnt="0"/>
      <dgm:spPr/>
    </dgm:pt>
    <dgm:pt modelId="{96E85E77-29A4-4216-9D7F-91E2BD9B909E}" type="pres">
      <dgm:prSet presAssocID="{8796D98C-DD5B-493D-9CFA-91E077F0F707}" presName="accentRepeatNode" presStyleLbl="solidFgAcc1" presStyleIdx="5" presStyleCnt="6"/>
      <dgm:spPr/>
    </dgm:pt>
  </dgm:ptLst>
  <dgm:cxnLst>
    <dgm:cxn modelId="{22EC4C0F-E552-466D-A377-185B85013C40}" type="presOf" srcId="{EADAE7EE-7AEF-44F2-A136-EA51DF454549}" destId="{B4085F9B-D64C-4999-A1AD-7CCF5FC7BA18}" srcOrd="0" destOrd="0" presId="urn:microsoft.com/office/officeart/2008/layout/VerticalCurvedList"/>
    <dgm:cxn modelId="{0E502C14-4E82-48F0-A01E-C2177FF924F4}" type="presOf" srcId="{0B67EDDB-393B-4EB0-BE1F-01A4855F5148}" destId="{85A51184-79DF-4DF8-859E-4A6FBE17AE41}" srcOrd="0" destOrd="0" presId="urn:microsoft.com/office/officeart/2008/layout/VerticalCurvedList"/>
    <dgm:cxn modelId="{4328501F-FC4D-4974-8A8C-9F9887AE3BA6}" type="presOf" srcId="{75248F04-9EB0-458D-B4C6-3B6D0141F828}" destId="{8994B2BE-3390-4B7D-881C-FBE2A0EF409C}" srcOrd="0" destOrd="0" presId="urn:microsoft.com/office/officeart/2008/layout/VerticalCurvedList"/>
    <dgm:cxn modelId="{7C3CAF7F-5479-414A-BCDD-E14CC15C73F9}" srcId="{0B67EDDB-393B-4EB0-BE1F-01A4855F5148}" destId="{8796D98C-DD5B-493D-9CFA-91E077F0F707}" srcOrd="5" destOrd="0" parTransId="{75B52E48-DE0F-4284-A247-8AF1D322E63E}" sibTransId="{8E82CE45-46C9-43B3-B22B-24A2F7DE1B0B}"/>
    <dgm:cxn modelId="{09A60188-9422-46F0-83A2-6059E966BB33}" srcId="{0B67EDDB-393B-4EB0-BE1F-01A4855F5148}" destId="{EF934EFE-A984-4C99-9EE5-33C967EE8D4E}" srcOrd="4" destOrd="0" parTransId="{85DE2170-4802-4770-89FE-347FA0822A74}" sibTransId="{8A42D357-4A4E-4CA3-B46B-B56F67FD3CB5}"/>
    <dgm:cxn modelId="{25E88997-435D-412D-97DD-8861FAB803BF}" type="presOf" srcId="{84C085AD-E269-4F37-A587-58FB72CA18AA}" destId="{62B50E67-4CD3-48E5-BAD6-6D757188BFDB}" srcOrd="0" destOrd="0" presId="urn:microsoft.com/office/officeart/2008/layout/VerticalCurvedList"/>
    <dgm:cxn modelId="{8239B3B0-8635-4B29-9C4A-09FA9749762C}" srcId="{0B67EDDB-393B-4EB0-BE1F-01A4855F5148}" destId="{848D7E88-1413-4836-B818-238DE222FC22}" srcOrd="2" destOrd="0" parTransId="{58F5C6D7-D561-44D8-B64D-098B61DAE0B8}" sibTransId="{D3935C37-2BC6-4781-8213-F99368DB0446}"/>
    <dgm:cxn modelId="{BD0FFDC3-CE09-4978-8582-0950E4F1A499}" type="presOf" srcId="{848D7E88-1413-4836-B818-238DE222FC22}" destId="{B5552693-303A-45C1-A397-D21BA9378065}" srcOrd="0" destOrd="0" presId="urn:microsoft.com/office/officeart/2008/layout/VerticalCurvedList"/>
    <dgm:cxn modelId="{AC5458CB-E9C1-4BC9-8081-0E649064285D}" type="presOf" srcId="{5F7FF7D6-1621-4F06-9B8F-FEAD17CD6324}" destId="{31AF4D7A-AA3C-4419-9B28-534DF5ECA913}" srcOrd="0" destOrd="0" presId="urn:microsoft.com/office/officeart/2008/layout/VerticalCurvedList"/>
    <dgm:cxn modelId="{C21ED8CB-44DC-4686-998E-576222BEDD8E}" type="presOf" srcId="{EF934EFE-A984-4C99-9EE5-33C967EE8D4E}" destId="{63170470-EC85-4D7A-977A-85ED21904BB5}" srcOrd="0" destOrd="0" presId="urn:microsoft.com/office/officeart/2008/layout/VerticalCurvedList"/>
    <dgm:cxn modelId="{9767B9DE-4175-4375-B483-CE96AD33DC35}" type="presOf" srcId="{8796D98C-DD5B-493D-9CFA-91E077F0F707}" destId="{0DDC37B8-3441-4D1B-BFFE-FE0A2D27B0C5}" srcOrd="0" destOrd="0" presId="urn:microsoft.com/office/officeart/2008/layout/VerticalCurvedList"/>
    <dgm:cxn modelId="{70CBE1F5-C7D3-4DF5-9E91-450CF1EB24FF}" srcId="{0B67EDDB-393B-4EB0-BE1F-01A4855F5148}" destId="{5F7FF7D6-1621-4F06-9B8F-FEAD17CD6324}" srcOrd="0" destOrd="0" parTransId="{8619ABF1-47D8-4DBD-9515-77F3A79579A9}" sibTransId="{EADAE7EE-7AEF-44F2-A136-EA51DF454549}"/>
    <dgm:cxn modelId="{5353A9FC-C9AF-4030-BC92-DBA64C3C6749}" srcId="{0B67EDDB-393B-4EB0-BE1F-01A4855F5148}" destId="{75248F04-9EB0-458D-B4C6-3B6D0141F828}" srcOrd="3" destOrd="0" parTransId="{1E8BF467-2D0C-4565-955C-721162414CAC}" sibTransId="{F8E5D94E-3A52-4F15-AF46-17AB359B685B}"/>
    <dgm:cxn modelId="{54002FFD-D9C7-41FA-AFD7-0000E847BE02}" srcId="{0B67EDDB-393B-4EB0-BE1F-01A4855F5148}" destId="{84C085AD-E269-4F37-A587-58FB72CA18AA}" srcOrd="1" destOrd="0" parTransId="{7EC7A5B8-4551-4048-AB1B-0B29939AEB6E}" sibTransId="{D0BAFE51-C01F-4880-91FC-8EFFE18EDC04}"/>
    <dgm:cxn modelId="{F8FEDBA9-004C-4759-A83B-1EC15AFA7826}" type="presParOf" srcId="{85A51184-79DF-4DF8-859E-4A6FBE17AE41}" destId="{0A799A0A-9B01-4D28-8AC8-D609A9BB6EFC}" srcOrd="0" destOrd="0" presId="urn:microsoft.com/office/officeart/2008/layout/VerticalCurvedList"/>
    <dgm:cxn modelId="{9589AE78-76C1-4924-BC26-40056FB5CF5A}" type="presParOf" srcId="{0A799A0A-9B01-4D28-8AC8-D609A9BB6EFC}" destId="{DC7743D5-A6A7-4A16-9433-BFA93F5CA8D6}" srcOrd="0" destOrd="0" presId="urn:microsoft.com/office/officeart/2008/layout/VerticalCurvedList"/>
    <dgm:cxn modelId="{BA3625B3-1551-450B-AC93-D2FAF704F094}" type="presParOf" srcId="{DC7743D5-A6A7-4A16-9433-BFA93F5CA8D6}" destId="{2608C4A5-D081-4204-AA7F-D77D950843F8}" srcOrd="0" destOrd="0" presId="urn:microsoft.com/office/officeart/2008/layout/VerticalCurvedList"/>
    <dgm:cxn modelId="{0F6BD9A6-72CB-457A-AD11-D7BCB189158A}" type="presParOf" srcId="{DC7743D5-A6A7-4A16-9433-BFA93F5CA8D6}" destId="{B4085F9B-D64C-4999-A1AD-7CCF5FC7BA18}" srcOrd="1" destOrd="0" presId="urn:microsoft.com/office/officeart/2008/layout/VerticalCurvedList"/>
    <dgm:cxn modelId="{3E2E4DCB-C676-4268-B530-433AD1D7C26C}" type="presParOf" srcId="{DC7743D5-A6A7-4A16-9433-BFA93F5CA8D6}" destId="{1134A768-5F4B-455C-A873-2B9F3DE01C72}" srcOrd="2" destOrd="0" presId="urn:microsoft.com/office/officeart/2008/layout/VerticalCurvedList"/>
    <dgm:cxn modelId="{1E67E3A0-78DC-4281-B70E-CD5245315114}" type="presParOf" srcId="{DC7743D5-A6A7-4A16-9433-BFA93F5CA8D6}" destId="{0F1B116F-81FF-4003-AA8A-20690ACF09A6}" srcOrd="3" destOrd="0" presId="urn:microsoft.com/office/officeart/2008/layout/VerticalCurvedList"/>
    <dgm:cxn modelId="{C95EB214-D449-4A7E-9FD1-A7CDBA166413}" type="presParOf" srcId="{0A799A0A-9B01-4D28-8AC8-D609A9BB6EFC}" destId="{31AF4D7A-AA3C-4419-9B28-534DF5ECA913}" srcOrd="1" destOrd="0" presId="urn:microsoft.com/office/officeart/2008/layout/VerticalCurvedList"/>
    <dgm:cxn modelId="{E447EDD9-B776-4EC5-9255-D59CE2E69B6D}" type="presParOf" srcId="{0A799A0A-9B01-4D28-8AC8-D609A9BB6EFC}" destId="{30D602D2-5C95-4566-BF67-40E656BF737A}" srcOrd="2" destOrd="0" presId="urn:microsoft.com/office/officeart/2008/layout/VerticalCurvedList"/>
    <dgm:cxn modelId="{E5223080-54DE-4939-87FA-BF4ECD339916}" type="presParOf" srcId="{30D602D2-5C95-4566-BF67-40E656BF737A}" destId="{06785D55-BCA2-4185-9621-8DEDAD35B29A}" srcOrd="0" destOrd="0" presId="urn:microsoft.com/office/officeart/2008/layout/VerticalCurvedList"/>
    <dgm:cxn modelId="{F1EA192E-DF63-4F40-9C2A-5A024BB2FE97}" type="presParOf" srcId="{0A799A0A-9B01-4D28-8AC8-D609A9BB6EFC}" destId="{62B50E67-4CD3-48E5-BAD6-6D757188BFDB}" srcOrd="3" destOrd="0" presId="urn:microsoft.com/office/officeart/2008/layout/VerticalCurvedList"/>
    <dgm:cxn modelId="{207FA8C4-98AB-4118-8673-CBD47D1D9D4E}" type="presParOf" srcId="{0A799A0A-9B01-4D28-8AC8-D609A9BB6EFC}" destId="{1AD198D6-CE22-424E-9712-875A06FA3295}" srcOrd="4" destOrd="0" presId="urn:microsoft.com/office/officeart/2008/layout/VerticalCurvedList"/>
    <dgm:cxn modelId="{4E9C013D-DF11-425B-AD58-553E18F4286F}" type="presParOf" srcId="{1AD198D6-CE22-424E-9712-875A06FA3295}" destId="{636F4625-2D6C-484C-B078-674DA3BE42B1}" srcOrd="0" destOrd="0" presId="urn:microsoft.com/office/officeart/2008/layout/VerticalCurvedList"/>
    <dgm:cxn modelId="{32A1016F-B667-4735-AEA0-28C83109D50B}" type="presParOf" srcId="{0A799A0A-9B01-4D28-8AC8-D609A9BB6EFC}" destId="{B5552693-303A-45C1-A397-D21BA9378065}" srcOrd="5" destOrd="0" presId="urn:microsoft.com/office/officeart/2008/layout/VerticalCurvedList"/>
    <dgm:cxn modelId="{B6F360E1-565A-4592-B63B-AA26DE077A37}" type="presParOf" srcId="{0A799A0A-9B01-4D28-8AC8-D609A9BB6EFC}" destId="{F5464463-3C5A-4757-A461-262C74833288}" srcOrd="6" destOrd="0" presId="urn:microsoft.com/office/officeart/2008/layout/VerticalCurvedList"/>
    <dgm:cxn modelId="{EC1FBFC4-7FBB-473B-B19D-415865863EA5}" type="presParOf" srcId="{F5464463-3C5A-4757-A461-262C74833288}" destId="{2B2E04C5-B67E-4012-925B-8C476D6DCDBC}" srcOrd="0" destOrd="0" presId="urn:microsoft.com/office/officeart/2008/layout/VerticalCurvedList"/>
    <dgm:cxn modelId="{33A9180A-D7FB-45A2-9634-6B6FAB4B4857}" type="presParOf" srcId="{0A799A0A-9B01-4D28-8AC8-D609A9BB6EFC}" destId="{8994B2BE-3390-4B7D-881C-FBE2A0EF409C}" srcOrd="7" destOrd="0" presId="urn:microsoft.com/office/officeart/2008/layout/VerticalCurvedList"/>
    <dgm:cxn modelId="{B633F064-E25D-4F22-8E7D-6F1DA5766F5C}" type="presParOf" srcId="{0A799A0A-9B01-4D28-8AC8-D609A9BB6EFC}" destId="{6D1EA7BF-A912-4983-8D22-E4F06171D8C4}" srcOrd="8" destOrd="0" presId="urn:microsoft.com/office/officeart/2008/layout/VerticalCurvedList"/>
    <dgm:cxn modelId="{6097F46E-9D94-4DE2-8304-7A482865C99F}" type="presParOf" srcId="{6D1EA7BF-A912-4983-8D22-E4F06171D8C4}" destId="{3B7D4694-2BD9-49BE-9945-24D9C2368CA5}" srcOrd="0" destOrd="0" presId="urn:microsoft.com/office/officeart/2008/layout/VerticalCurvedList"/>
    <dgm:cxn modelId="{89C426FE-28AA-424A-A0C2-C87A89C9CA0A}" type="presParOf" srcId="{0A799A0A-9B01-4D28-8AC8-D609A9BB6EFC}" destId="{63170470-EC85-4D7A-977A-85ED21904BB5}" srcOrd="9" destOrd="0" presId="urn:microsoft.com/office/officeart/2008/layout/VerticalCurvedList"/>
    <dgm:cxn modelId="{B559345F-B8B8-474C-8B8B-ED196E8BEB28}" type="presParOf" srcId="{0A799A0A-9B01-4D28-8AC8-D609A9BB6EFC}" destId="{905D9AF2-2B47-4A23-B2AF-F289F5A85A91}" srcOrd="10" destOrd="0" presId="urn:microsoft.com/office/officeart/2008/layout/VerticalCurvedList"/>
    <dgm:cxn modelId="{A22B1F59-0E24-4891-B04F-FF725702A8F7}" type="presParOf" srcId="{905D9AF2-2B47-4A23-B2AF-F289F5A85A91}" destId="{1F27BE30-7E71-4225-B709-DAD34C5483C2}" srcOrd="0" destOrd="0" presId="urn:microsoft.com/office/officeart/2008/layout/VerticalCurvedList"/>
    <dgm:cxn modelId="{646FC198-7008-4A71-8377-3F730848941C}" type="presParOf" srcId="{0A799A0A-9B01-4D28-8AC8-D609A9BB6EFC}" destId="{0DDC37B8-3441-4D1B-BFFE-FE0A2D27B0C5}" srcOrd="11" destOrd="0" presId="urn:microsoft.com/office/officeart/2008/layout/VerticalCurvedList"/>
    <dgm:cxn modelId="{D58A21C2-5A6E-486C-AEAC-B3AA668BB683}" type="presParOf" srcId="{0A799A0A-9B01-4D28-8AC8-D609A9BB6EFC}" destId="{59E071F6-BC93-4C26-89B1-6896B66F39B6}" srcOrd="12" destOrd="0" presId="urn:microsoft.com/office/officeart/2008/layout/VerticalCurvedList"/>
    <dgm:cxn modelId="{0B2B5CE6-1866-4A26-95BB-D7E7A666DB13}" type="presParOf" srcId="{59E071F6-BC93-4C26-89B1-6896B66F39B6}" destId="{96E85E77-29A4-4216-9D7F-91E2BD9B90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85F9B-D64C-4999-A1AD-7CCF5FC7BA18}">
      <dsp:nvSpPr>
        <dsp:cNvPr id="0" name=""/>
        <dsp:cNvSpPr/>
      </dsp:nvSpPr>
      <dsp:spPr>
        <a:xfrm>
          <a:off x="-5589634" y="-855719"/>
          <a:ext cx="6655159" cy="6655159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F4D7A-AA3C-4419-9B28-534DF5ECA913}">
      <dsp:nvSpPr>
        <dsp:cNvPr id="0" name=""/>
        <dsp:cNvSpPr/>
      </dsp:nvSpPr>
      <dsp:spPr>
        <a:xfrm>
          <a:off x="397111" y="260336"/>
          <a:ext cx="9806519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Lectura i </a:t>
          </a: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aprovació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</a:t>
          </a: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l’acta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</a:t>
          </a: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l’assemblea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anterior (28/10/2021) </a:t>
          </a:r>
          <a:endParaRPr lang="es-ES" sz="2000" b="0" u="none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397111" y="260336"/>
        <a:ext cx="9806519" cy="520474"/>
      </dsp:txXfrm>
    </dsp:sp>
    <dsp:sp modelId="{06785D55-BCA2-4185-9621-8DEDAD35B29A}">
      <dsp:nvSpPr>
        <dsp:cNvPr id="0" name=""/>
        <dsp:cNvSpPr/>
      </dsp:nvSpPr>
      <dsp:spPr>
        <a:xfrm>
          <a:off x="71815" y="195276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B50E67-4CD3-48E5-BAD6-6D757188BFDB}">
      <dsp:nvSpPr>
        <dsp:cNvPr id="0" name=""/>
        <dsp:cNvSpPr/>
      </dsp:nvSpPr>
      <dsp:spPr>
        <a:xfrm>
          <a:off x="825238" y="1040949"/>
          <a:ext cx="9378393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Presentació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i </a:t>
          </a: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ratificació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</a:t>
          </a: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dels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</a:t>
          </a: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càrrecs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la junta actual</a:t>
          </a:r>
          <a:endParaRPr lang="es-ES" sz="2000" b="0" u="none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825238" y="1040949"/>
        <a:ext cx="9378393" cy="520474"/>
      </dsp:txXfrm>
    </dsp:sp>
    <dsp:sp modelId="{636F4625-2D6C-484C-B078-674DA3BE42B1}">
      <dsp:nvSpPr>
        <dsp:cNvPr id="0" name=""/>
        <dsp:cNvSpPr/>
      </dsp:nvSpPr>
      <dsp:spPr>
        <a:xfrm>
          <a:off x="499941" y="975890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552693-303A-45C1-A397-D21BA9378065}">
      <dsp:nvSpPr>
        <dsp:cNvPr id="0" name=""/>
        <dsp:cNvSpPr/>
      </dsp:nvSpPr>
      <dsp:spPr>
        <a:xfrm>
          <a:off x="1021009" y="1821563"/>
          <a:ext cx="9182621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0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Informe del </a:t>
          </a:r>
          <a:r>
            <a:rPr lang="es-ES_tradnl" sz="2000" b="0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curs</a:t>
          </a:r>
          <a:r>
            <a:rPr lang="es-ES_tradnl" sz="2000" b="0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2021-2022</a:t>
          </a:r>
          <a:endParaRPr lang="es-ES" sz="2000" b="0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1021009" y="1821563"/>
        <a:ext cx="9182621" cy="520474"/>
      </dsp:txXfrm>
    </dsp:sp>
    <dsp:sp modelId="{2B2E04C5-B67E-4012-925B-8C476D6DCDBC}">
      <dsp:nvSpPr>
        <dsp:cNvPr id="0" name=""/>
        <dsp:cNvSpPr/>
      </dsp:nvSpPr>
      <dsp:spPr>
        <a:xfrm>
          <a:off x="695712" y="1756503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94B2BE-3390-4B7D-881C-FBE2A0EF409C}">
      <dsp:nvSpPr>
        <dsp:cNvPr id="0" name=""/>
        <dsp:cNvSpPr/>
      </dsp:nvSpPr>
      <dsp:spPr>
        <a:xfrm>
          <a:off x="1021009" y="2601682"/>
          <a:ext cx="9182621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dirty="0">
              <a:solidFill>
                <a:schemeClr val="tx2">
                  <a:lumMod val="50000"/>
                </a:schemeClr>
              </a:solidFill>
              <a:latin typeface="+mn-lt"/>
            </a:rPr>
            <a:t>Projectes curs 2022-2023</a:t>
          </a:r>
          <a:endParaRPr lang="es-ES" sz="2000" b="0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1021009" y="2601682"/>
        <a:ext cx="9182621" cy="520474"/>
      </dsp:txXfrm>
    </dsp:sp>
    <dsp:sp modelId="{3B7D4694-2BD9-49BE-9945-24D9C2368CA5}">
      <dsp:nvSpPr>
        <dsp:cNvPr id="0" name=""/>
        <dsp:cNvSpPr/>
      </dsp:nvSpPr>
      <dsp:spPr>
        <a:xfrm>
          <a:off x="695712" y="2536622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170470-EC85-4D7A-977A-85ED21904BB5}">
      <dsp:nvSpPr>
        <dsp:cNvPr id="0" name=""/>
        <dsp:cNvSpPr/>
      </dsp:nvSpPr>
      <dsp:spPr>
        <a:xfrm>
          <a:off x="825238" y="3382295"/>
          <a:ext cx="9378393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dirty="0">
              <a:solidFill>
                <a:schemeClr val="tx2">
                  <a:lumMod val="50000"/>
                </a:schemeClr>
              </a:solidFill>
            </a:rPr>
            <a:t>Aprovació dels comptes curs 2021-2022 i pressupost curs 2022-2023</a:t>
          </a:r>
          <a:endParaRPr lang="es-ES" sz="2000" b="0" u="none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825238" y="3382295"/>
        <a:ext cx="9378393" cy="520474"/>
      </dsp:txXfrm>
    </dsp:sp>
    <dsp:sp modelId="{1F27BE30-7E71-4225-B709-DAD34C5483C2}">
      <dsp:nvSpPr>
        <dsp:cNvPr id="0" name=""/>
        <dsp:cNvSpPr/>
      </dsp:nvSpPr>
      <dsp:spPr>
        <a:xfrm>
          <a:off x="499941" y="3317236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DC37B8-3441-4D1B-BFFE-FE0A2D27B0C5}">
      <dsp:nvSpPr>
        <dsp:cNvPr id="0" name=""/>
        <dsp:cNvSpPr/>
      </dsp:nvSpPr>
      <dsp:spPr>
        <a:xfrm>
          <a:off x="397111" y="4162908"/>
          <a:ext cx="9806519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0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Precs</a:t>
          </a:r>
          <a:r>
            <a:rPr lang="es-ES_tradnl" sz="2000" b="0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i preguntes</a:t>
          </a:r>
          <a:endParaRPr lang="es-ES" sz="2000" b="0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397111" y="4162908"/>
        <a:ext cx="9806519" cy="520474"/>
      </dsp:txXfrm>
    </dsp:sp>
    <dsp:sp modelId="{96E85E77-29A4-4216-9D7F-91E2BD9B909E}">
      <dsp:nvSpPr>
        <dsp:cNvPr id="0" name=""/>
        <dsp:cNvSpPr/>
      </dsp:nvSpPr>
      <dsp:spPr>
        <a:xfrm>
          <a:off x="71815" y="4097849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85F9B-D64C-4999-A1AD-7CCF5FC7BA18}">
      <dsp:nvSpPr>
        <dsp:cNvPr id="0" name=""/>
        <dsp:cNvSpPr/>
      </dsp:nvSpPr>
      <dsp:spPr>
        <a:xfrm>
          <a:off x="-5589634" y="-855719"/>
          <a:ext cx="6655159" cy="6655159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F4D7A-AA3C-4419-9B28-534DF5ECA913}">
      <dsp:nvSpPr>
        <dsp:cNvPr id="0" name=""/>
        <dsp:cNvSpPr/>
      </dsp:nvSpPr>
      <dsp:spPr>
        <a:xfrm>
          <a:off x="397111" y="260336"/>
          <a:ext cx="9806519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Lectura i </a:t>
          </a:r>
          <a:r>
            <a:rPr lang="es-ES" sz="2000" b="1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aprovació</a:t>
          </a:r>
          <a:r>
            <a:rPr lang="es-ES" sz="2000" b="1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</a:t>
          </a:r>
          <a:r>
            <a:rPr lang="es-ES" sz="2000" b="1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l’acta</a:t>
          </a:r>
          <a:r>
            <a:rPr lang="es-ES" sz="2000" b="1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</a:t>
          </a:r>
          <a:r>
            <a:rPr lang="es-ES" sz="2000" b="1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l’assemblea</a:t>
          </a:r>
          <a:r>
            <a:rPr lang="es-ES" sz="2000" b="1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anterior (28/10/2021) </a:t>
          </a:r>
          <a:endParaRPr lang="es-ES" sz="2000" b="1" u="none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397111" y="260336"/>
        <a:ext cx="9806519" cy="520474"/>
      </dsp:txXfrm>
    </dsp:sp>
    <dsp:sp modelId="{06785D55-BCA2-4185-9621-8DEDAD35B29A}">
      <dsp:nvSpPr>
        <dsp:cNvPr id="0" name=""/>
        <dsp:cNvSpPr/>
      </dsp:nvSpPr>
      <dsp:spPr>
        <a:xfrm>
          <a:off x="71815" y="195276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B50E67-4CD3-48E5-BAD6-6D757188BFDB}">
      <dsp:nvSpPr>
        <dsp:cNvPr id="0" name=""/>
        <dsp:cNvSpPr/>
      </dsp:nvSpPr>
      <dsp:spPr>
        <a:xfrm>
          <a:off x="825238" y="1040949"/>
          <a:ext cx="9378393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Presentació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i </a:t>
          </a: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ratificació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</a:t>
          </a: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dels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</a:t>
          </a: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càrrecs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la junta actual</a:t>
          </a:r>
          <a:endParaRPr lang="es-ES" sz="2000" b="0" u="none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825238" y="1040949"/>
        <a:ext cx="9378393" cy="520474"/>
      </dsp:txXfrm>
    </dsp:sp>
    <dsp:sp modelId="{636F4625-2D6C-484C-B078-674DA3BE42B1}">
      <dsp:nvSpPr>
        <dsp:cNvPr id="0" name=""/>
        <dsp:cNvSpPr/>
      </dsp:nvSpPr>
      <dsp:spPr>
        <a:xfrm>
          <a:off x="499941" y="975890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552693-303A-45C1-A397-D21BA9378065}">
      <dsp:nvSpPr>
        <dsp:cNvPr id="0" name=""/>
        <dsp:cNvSpPr/>
      </dsp:nvSpPr>
      <dsp:spPr>
        <a:xfrm>
          <a:off x="1021009" y="1821563"/>
          <a:ext cx="9182621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0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Informe del </a:t>
          </a:r>
          <a:r>
            <a:rPr lang="es-ES_tradnl" sz="2000" b="0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curs</a:t>
          </a:r>
          <a:r>
            <a:rPr lang="es-ES_tradnl" sz="2000" b="0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2021-2022</a:t>
          </a:r>
          <a:endParaRPr lang="es-ES" sz="2000" b="0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1021009" y="1821563"/>
        <a:ext cx="9182621" cy="520474"/>
      </dsp:txXfrm>
    </dsp:sp>
    <dsp:sp modelId="{2B2E04C5-B67E-4012-925B-8C476D6DCDBC}">
      <dsp:nvSpPr>
        <dsp:cNvPr id="0" name=""/>
        <dsp:cNvSpPr/>
      </dsp:nvSpPr>
      <dsp:spPr>
        <a:xfrm>
          <a:off x="695712" y="1756503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94B2BE-3390-4B7D-881C-FBE2A0EF409C}">
      <dsp:nvSpPr>
        <dsp:cNvPr id="0" name=""/>
        <dsp:cNvSpPr/>
      </dsp:nvSpPr>
      <dsp:spPr>
        <a:xfrm>
          <a:off x="1021009" y="2601682"/>
          <a:ext cx="9182621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dirty="0">
              <a:solidFill>
                <a:schemeClr val="tx2">
                  <a:lumMod val="50000"/>
                </a:schemeClr>
              </a:solidFill>
              <a:latin typeface="+mn-lt"/>
            </a:rPr>
            <a:t>Projectes curs 2022-2023</a:t>
          </a:r>
          <a:endParaRPr lang="es-ES" sz="2000" b="0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1021009" y="2601682"/>
        <a:ext cx="9182621" cy="520474"/>
      </dsp:txXfrm>
    </dsp:sp>
    <dsp:sp modelId="{3B7D4694-2BD9-49BE-9945-24D9C2368CA5}">
      <dsp:nvSpPr>
        <dsp:cNvPr id="0" name=""/>
        <dsp:cNvSpPr/>
      </dsp:nvSpPr>
      <dsp:spPr>
        <a:xfrm>
          <a:off x="695712" y="2536622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170470-EC85-4D7A-977A-85ED21904BB5}">
      <dsp:nvSpPr>
        <dsp:cNvPr id="0" name=""/>
        <dsp:cNvSpPr/>
      </dsp:nvSpPr>
      <dsp:spPr>
        <a:xfrm>
          <a:off x="825238" y="3382295"/>
          <a:ext cx="9378393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dirty="0">
              <a:solidFill>
                <a:schemeClr val="tx2">
                  <a:lumMod val="50000"/>
                </a:schemeClr>
              </a:solidFill>
            </a:rPr>
            <a:t>Aprovació dels comptes curs 2021-2022 i pressupost curs 2022-2023</a:t>
          </a:r>
          <a:endParaRPr lang="es-ES" sz="2000" b="0" u="none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825238" y="3382295"/>
        <a:ext cx="9378393" cy="520474"/>
      </dsp:txXfrm>
    </dsp:sp>
    <dsp:sp modelId="{1F27BE30-7E71-4225-B709-DAD34C5483C2}">
      <dsp:nvSpPr>
        <dsp:cNvPr id="0" name=""/>
        <dsp:cNvSpPr/>
      </dsp:nvSpPr>
      <dsp:spPr>
        <a:xfrm>
          <a:off x="499941" y="3317236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DC37B8-3441-4D1B-BFFE-FE0A2D27B0C5}">
      <dsp:nvSpPr>
        <dsp:cNvPr id="0" name=""/>
        <dsp:cNvSpPr/>
      </dsp:nvSpPr>
      <dsp:spPr>
        <a:xfrm>
          <a:off x="397111" y="4162908"/>
          <a:ext cx="9806519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0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Precs</a:t>
          </a:r>
          <a:r>
            <a:rPr lang="es-ES_tradnl" sz="2000" b="0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i preguntes</a:t>
          </a:r>
          <a:endParaRPr lang="es-ES" sz="2000" b="0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397111" y="4162908"/>
        <a:ext cx="9806519" cy="520474"/>
      </dsp:txXfrm>
    </dsp:sp>
    <dsp:sp modelId="{96E85E77-29A4-4216-9D7F-91E2BD9B909E}">
      <dsp:nvSpPr>
        <dsp:cNvPr id="0" name=""/>
        <dsp:cNvSpPr/>
      </dsp:nvSpPr>
      <dsp:spPr>
        <a:xfrm>
          <a:off x="71815" y="4097849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85F9B-D64C-4999-A1AD-7CCF5FC7BA18}">
      <dsp:nvSpPr>
        <dsp:cNvPr id="0" name=""/>
        <dsp:cNvSpPr/>
      </dsp:nvSpPr>
      <dsp:spPr>
        <a:xfrm>
          <a:off x="-5589634" y="-855719"/>
          <a:ext cx="6655159" cy="6655159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F4D7A-AA3C-4419-9B28-534DF5ECA913}">
      <dsp:nvSpPr>
        <dsp:cNvPr id="0" name=""/>
        <dsp:cNvSpPr/>
      </dsp:nvSpPr>
      <dsp:spPr>
        <a:xfrm>
          <a:off x="397111" y="260336"/>
          <a:ext cx="9806519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Lectura i </a:t>
          </a: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aprovació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</a:t>
          </a: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l’acta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</a:t>
          </a: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l’assemblea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anterior (28/10/2021) </a:t>
          </a:r>
          <a:endParaRPr lang="es-ES" sz="2000" b="0" u="none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397111" y="260336"/>
        <a:ext cx="9806519" cy="520474"/>
      </dsp:txXfrm>
    </dsp:sp>
    <dsp:sp modelId="{06785D55-BCA2-4185-9621-8DEDAD35B29A}">
      <dsp:nvSpPr>
        <dsp:cNvPr id="0" name=""/>
        <dsp:cNvSpPr/>
      </dsp:nvSpPr>
      <dsp:spPr>
        <a:xfrm>
          <a:off x="71815" y="195276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B50E67-4CD3-48E5-BAD6-6D757188BFDB}">
      <dsp:nvSpPr>
        <dsp:cNvPr id="0" name=""/>
        <dsp:cNvSpPr/>
      </dsp:nvSpPr>
      <dsp:spPr>
        <a:xfrm>
          <a:off x="825238" y="1040949"/>
          <a:ext cx="9378393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Presentació</a:t>
          </a:r>
          <a:r>
            <a:rPr lang="es-ES" sz="2000" b="1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i </a:t>
          </a:r>
          <a:r>
            <a:rPr lang="es-ES" sz="2000" b="1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ratificació</a:t>
          </a:r>
          <a:r>
            <a:rPr lang="es-ES" sz="2000" b="1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</a:t>
          </a:r>
          <a:r>
            <a:rPr lang="es-ES" sz="2000" b="1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dels</a:t>
          </a:r>
          <a:r>
            <a:rPr lang="es-ES" sz="2000" b="1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</a:t>
          </a:r>
          <a:r>
            <a:rPr lang="es-ES" sz="2000" b="1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càrrecs</a:t>
          </a:r>
          <a:r>
            <a:rPr lang="es-ES" sz="2000" b="1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la junta actual</a:t>
          </a:r>
          <a:endParaRPr lang="es-ES" sz="2000" b="1" u="none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825238" y="1040949"/>
        <a:ext cx="9378393" cy="520474"/>
      </dsp:txXfrm>
    </dsp:sp>
    <dsp:sp modelId="{636F4625-2D6C-484C-B078-674DA3BE42B1}">
      <dsp:nvSpPr>
        <dsp:cNvPr id="0" name=""/>
        <dsp:cNvSpPr/>
      </dsp:nvSpPr>
      <dsp:spPr>
        <a:xfrm>
          <a:off x="499941" y="975890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552693-303A-45C1-A397-D21BA9378065}">
      <dsp:nvSpPr>
        <dsp:cNvPr id="0" name=""/>
        <dsp:cNvSpPr/>
      </dsp:nvSpPr>
      <dsp:spPr>
        <a:xfrm>
          <a:off x="1021009" y="1821563"/>
          <a:ext cx="9182621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0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Informe del </a:t>
          </a:r>
          <a:r>
            <a:rPr lang="es-ES_tradnl" sz="2000" b="0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curs</a:t>
          </a:r>
          <a:r>
            <a:rPr lang="es-ES_tradnl" sz="2000" b="0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2021-2022</a:t>
          </a:r>
          <a:endParaRPr lang="es-ES" sz="2000" b="0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1021009" y="1821563"/>
        <a:ext cx="9182621" cy="520474"/>
      </dsp:txXfrm>
    </dsp:sp>
    <dsp:sp modelId="{2B2E04C5-B67E-4012-925B-8C476D6DCDBC}">
      <dsp:nvSpPr>
        <dsp:cNvPr id="0" name=""/>
        <dsp:cNvSpPr/>
      </dsp:nvSpPr>
      <dsp:spPr>
        <a:xfrm>
          <a:off x="695712" y="1756503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94B2BE-3390-4B7D-881C-FBE2A0EF409C}">
      <dsp:nvSpPr>
        <dsp:cNvPr id="0" name=""/>
        <dsp:cNvSpPr/>
      </dsp:nvSpPr>
      <dsp:spPr>
        <a:xfrm>
          <a:off x="1021009" y="2601682"/>
          <a:ext cx="9182621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dirty="0">
              <a:solidFill>
                <a:schemeClr val="tx2">
                  <a:lumMod val="50000"/>
                </a:schemeClr>
              </a:solidFill>
              <a:latin typeface="+mn-lt"/>
            </a:rPr>
            <a:t>Projectes curs 2022-2023</a:t>
          </a:r>
          <a:endParaRPr lang="es-ES" sz="2000" b="0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1021009" y="2601682"/>
        <a:ext cx="9182621" cy="520474"/>
      </dsp:txXfrm>
    </dsp:sp>
    <dsp:sp modelId="{3B7D4694-2BD9-49BE-9945-24D9C2368CA5}">
      <dsp:nvSpPr>
        <dsp:cNvPr id="0" name=""/>
        <dsp:cNvSpPr/>
      </dsp:nvSpPr>
      <dsp:spPr>
        <a:xfrm>
          <a:off x="695712" y="2536622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170470-EC85-4D7A-977A-85ED21904BB5}">
      <dsp:nvSpPr>
        <dsp:cNvPr id="0" name=""/>
        <dsp:cNvSpPr/>
      </dsp:nvSpPr>
      <dsp:spPr>
        <a:xfrm>
          <a:off x="825238" y="3382295"/>
          <a:ext cx="9378393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dirty="0">
              <a:solidFill>
                <a:schemeClr val="tx2">
                  <a:lumMod val="50000"/>
                </a:schemeClr>
              </a:solidFill>
            </a:rPr>
            <a:t>Aprovació dels comptes curs 2021-2022 i pressupost curs 2022-2023</a:t>
          </a:r>
          <a:endParaRPr lang="es-ES" sz="2000" b="0" u="none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825238" y="3382295"/>
        <a:ext cx="9378393" cy="520474"/>
      </dsp:txXfrm>
    </dsp:sp>
    <dsp:sp modelId="{1F27BE30-7E71-4225-B709-DAD34C5483C2}">
      <dsp:nvSpPr>
        <dsp:cNvPr id="0" name=""/>
        <dsp:cNvSpPr/>
      </dsp:nvSpPr>
      <dsp:spPr>
        <a:xfrm>
          <a:off x="499941" y="3317236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DC37B8-3441-4D1B-BFFE-FE0A2D27B0C5}">
      <dsp:nvSpPr>
        <dsp:cNvPr id="0" name=""/>
        <dsp:cNvSpPr/>
      </dsp:nvSpPr>
      <dsp:spPr>
        <a:xfrm>
          <a:off x="397111" y="4162908"/>
          <a:ext cx="9806519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0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Precs</a:t>
          </a:r>
          <a:r>
            <a:rPr lang="es-ES_tradnl" sz="2000" b="0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i preguntes</a:t>
          </a:r>
          <a:endParaRPr lang="es-ES" sz="2000" b="0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397111" y="4162908"/>
        <a:ext cx="9806519" cy="520474"/>
      </dsp:txXfrm>
    </dsp:sp>
    <dsp:sp modelId="{96E85E77-29A4-4216-9D7F-91E2BD9B909E}">
      <dsp:nvSpPr>
        <dsp:cNvPr id="0" name=""/>
        <dsp:cNvSpPr/>
      </dsp:nvSpPr>
      <dsp:spPr>
        <a:xfrm>
          <a:off x="71815" y="4097849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3F56C-A652-4673-B1BF-CCFB6F370A99}">
      <dsp:nvSpPr>
        <dsp:cNvPr id="0" name=""/>
        <dsp:cNvSpPr/>
      </dsp:nvSpPr>
      <dsp:spPr>
        <a:xfrm>
          <a:off x="2828927" y="2539408"/>
          <a:ext cx="156322" cy="2106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161" y="0"/>
              </a:lnTo>
              <a:lnTo>
                <a:pt x="78161" y="2106908"/>
              </a:lnTo>
              <a:lnTo>
                <a:pt x="156322" y="210690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2854271" y="3540045"/>
        <a:ext cx="105634" cy="105634"/>
      </dsp:txXfrm>
    </dsp:sp>
    <dsp:sp modelId="{12DFD87D-A4DC-4848-B7A9-ACFB496E13C4}">
      <dsp:nvSpPr>
        <dsp:cNvPr id="0" name=""/>
        <dsp:cNvSpPr/>
      </dsp:nvSpPr>
      <dsp:spPr>
        <a:xfrm>
          <a:off x="2828927" y="2539408"/>
          <a:ext cx="177679" cy="728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839" y="0"/>
              </a:lnTo>
              <a:lnTo>
                <a:pt x="88839" y="728430"/>
              </a:lnTo>
              <a:lnTo>
                <a:pt x="177679" y="72843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899022" y="2884878"/>
        <a:ext cx="37489" cy="37489"/>
      </dsp:txXfrm>
    </dsp:sp>
    <dsp:sp modelId="{09386798-D0D8-4A62-9A76-501735ADBDFA}">
      <dsp:nvSpPr>
        <dsp:cNvPr id="0" name=""/>
        <dsp:cNvSpPr/>
      </dsp:nvSpPr>
      <dsp:spPr>
        <a:xfrm>
          <a:off x="2828927" y="1261830"/>
          <a:ext cx="185317" cy="1277577"/>
        </a:xfrm>
        <a:custGeom>
          <a:avLst/>
          <a:gdLst/>
          <a:ahLst/>
          <a:cxnLst/>
          <a:rect l="0" t="0" r="0" b="0"/>
          <a:pathLst>
            <a:path>
              <a:moveTo>
                <a:pt x="0" y="1277577"/>
              </a:moveTo>
              <a:lnTo>
                <a:pt x="92658" y="1277577"/>
              </a:lnTo>
              <a:lnTo>
                <a:pt x="92658" y="0"/>
              </a:lnTo>
              <a:lnTo>
                <a:pt x="185317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889312" y="1868345"/>
        <a:ext cx="64547" cy="64547"/>
      </dsp:txXfrm>
    </dsp:sp>
    <dsp:sp modelId="{0BB91741-345A-4FD1-8DE2-8703E6C42827}">
      <dsp:nvSpPr>
        <dsp:cNvPr id="0" name=""/>
        <dsp:cNvSpPr/>
      </dsp:nvSpPr>
      <dsp:spPr>
        <a:xfrm>
          <a:off x="2828927" y="2539408"/>
          <a:ext cx="123890" cy="1288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945" y="0"/>
              </a:lnTo>
              <a:lnTo>
                <a:pt x="61945" y="1288413"/>
              </a:lnTo>
              <a:lnTo>
                <a:pt x="123890" y="128841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>
        <a:off x="2858513" y="3151256"/>
        <a:ext cx="64717" cy="64717"/>
      </dsp:txXfrm>
    </dsp:sp>
    <dsp:sp modelId="{9EE4104A-D03E-4B0C-A550-F19A45E3C3A2}">
      <dsp:nvSpPr>
        <dsp:cNvPr id="0" name=""/>
        <dsp:cNvSpPr/>
      </dsp:nvSpPr>
      <dsp:spPr>
        <a:xfrm>
          <a:off x="2828927" y="2539408"/>
          <a:ext cx="167382" cy="1595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691" y="0"/>
              </a:lnTo>
              <a:lnTo>
                <a:pt x="83691" y="1595297"/>
              </a:lnTo>
              <a:lnTo>
                <a:pt x="167382" y="159529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2872517" y="3296956"/>
        <a:ext cx="80202" cy="80202"/>
      </dsp:txXfrm>
    </dsp:sp>
    <dsp:sp modelId="{774751B2-C31F-43D9-B818-3D0143C3D4D1}">
      <dsp:nvSpPr>
        <dsp:cNvPr id="0" name=""/>
        <dsp:cNvSpPr/>
      </dsp:nvSpPr>
      <dsp:spPr>
        <a:xfrm>
          <a:off x="2828927" y="2539408"/>
          <a:ext cx="149455" cy="996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727" y="0"/>
              </a:lnTo>
              <a:lnTo>
                <a:pt x="74727" y="996747"/>
              </a:lnTo>
              <a:lnTo>
                <a:pt x="149455" y="99674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2878457" y="3012585"/>
        <a:ext cx="50394" cy="50394"/>
      </dsp:txXfrm>
    </dsp:sp>
    <dsp:sp modelId="{B934237D-0A49-4F7E-BAD1-7FDB6539FDCF}">
      <dsp:nvSpPr>
        <dsp:cNvPr id="0" name=""/>
        <dsp:cNvSpPr/>
      </dsp:nvSpPr>
      <dsp:spPr>
        <a:xfrm>
          <a:off x="2828927" y="2539408"/>
          <a:ext cx="174249" cy="1841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124" y="0"/>
              </a:lnTo>
              <a:lnTo>
                <a:pt x="87124" y="1841516"/>
              </a:lnTo>
              <a:lnTo>
                <a:pt x="174249" y="184151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2869808" y="3413923"/>
        <a:ext cx="92487" cy="92487"/>
      </dsp:txXfrm>
    </dsp:sp>
    <dsp:sp modelId="{3A422219-15B3-4A14-B5AD-66EA0644E7C6}">
      <dsp:nvSpPr>
        <dsp:cNvPr id="0" name=""/>
        <dsp:cNvSpPr/>
      </dsp:nvSpPr>
      <dsp:spPr>
        <a:xfrm>
          <a:off x="2828927" y="2539408"/>
          <a:ext cx="149455" cy="427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727" y="0"/>
              </a:lnTo>
              <a:lnTo>
                <a:pt x="74727" y="427177"/>
              </a:lnTo>
              <a:lnTo>
                <a:pt x="149455" y="42717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2892340" y="2741683"/>
        <a:ext cx="22628" cy="22628"/>
      </dsp:txXfrm>
    </dsp:sp>
    <dsp:sp modelId="{36327CEB-1E61-49B7-BCBD-ABB62C3F1770}">
      <dsp:nvSpPr>
        <dsp:cNvPr id="0" name=""/>
        <dsp:cNvSpPr/>
      </dsp:nvSpPr>
      <dsp:spPr>
        <a:xfrm>
          <a:off x="2828927" y="2539408"/>
          <a:ext cx="149455" cy="142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727" y="0"/>
              </a:lnTo>
              <a:lnTo>
                <a:pt x="74727" y="142392"/>
              </a:lnTo>
              <a:lnTo>
                <a:pt x="149455" y="142392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2898494" y="2605444"/>
        <a:ext cx="10321" cy="10321"/>
      </dsp:txXfrm>
    </dsp:sp>
    <dsp:sp modelId="{113BD672-5CA4-44A0-809F-41713556871D}">
      <dsp:nvSpPr>
        <dsp:cNvPr id="0" name=""/>
        <dsp:cNvSpPr/>
      </dsp:nvSpPr>
      <dsp:spPr>
        <a:xfrm>
          <a:off x="2828927" y="2539408"/>
          <a:ext cx="156322" cy="2349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161" y="0"/>
              </a:lnTo>
              <a:lnTo>
                <a:pt x="78161" y="2349796"/>
              </a:lnTo>
              <a:lnTo>
                <a:pt x="156322" y="234979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2848213" y="3655431"/>
        <a:ext cx="117749" cy="117749"/>
      </dsp:txXfrm>
    </dsp:sp>
    <dsp:sp modelId="{54E2F26C-ECBE-427A-8736-D66219CF6870}">
      <dsp:nvSpPr>
        <dsp:cNvPr id="0" name=""/>
        <dsp:cNvSpPr/>
      </dsp:nvSpPr>
      <dsp:spPr>
        <a:xfrm>
          <a:off x="2828927" y="2375044"/>
          <a:ext cx="140487" cy="164364"/>
        </a:xfrm>
        <a:custGeom>
          <a:avLst/>
          <a:gdLst/>
          <a:ahLst/>
          <a:cxnLst/>
          <a:rect l="0" t="0" r="0" b="0"/>
          <a:pathLst>
            <a:path>
              <a:moveTo>
                <a:pt x="0" y="164364"/>
              </a:moveTo>
              <a:lnTo>
                <a:pt x="70243" y="164364"/>
              </a:lnTo>
              <a:lnTo>
                <a:pt x="70243" y="0"/>
              </a:lnTo>
              <a:lnTo>
                <a:pt x="140487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2893765" y="2451820"/>
        <a:ext cx="10811" cy="10811"/>
      </dsp:txXfrm>
    </dsp:sp>
    <dsp:sp modelId="{1D311FD6-A509-450B-96A9-C8E7A6C4F222}">
      <dsp:nvSpPr>
        <dsp:cNvPr id="0" name=""/>
        <dsp:cNvSpPr/>
      </dsp:nvSpPr>
      <dsp:spPr>
        <a:xfrm>
          <a:off x="2828927" y="2147216"/>
          <a:ext cx="131528" cy="392192"/>
        </a:xfrm>
        <a:custGeom>
          <a:avLst/>
          <a:gdLst/>
          <a:ahLst/>
          <a:cxnLst/>
          <a:rect l="0" t="0" r="0" b="0"/>
          <a:pathLst>
            <a:path>
              <a:moveTo>
                <a:pt x="0" y="392192"/>
              </a:moveTo>
              <a:lnTo>
                <a:pt x="65764" y="392192"/>
              </a:lnTo>
              <a:lnTo>
                <a:pt x="65764" y="0"/>
              </a:lnTo>
              <a:lnTo>
                <a:pt x="131528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2884349" y="2332970"/>
        <a:ext cx="20682" cy="20682"/>
      </dsp:txXfrm>
    </dsp:sp>
    <dsp:sp modelId="{8F483D87-3733-4456-874B-3941D8154FFA}">
      <dsp:nvSpPr>
        <dsp:cNvPr id="0" name=""/>
        <dsp:cNvSpPr/>
      </dsp:nvSpPr>
      <dsp:spPr>
        <a:xfrm>
          <a:off x="2828927" y="1892283"/>
          <a:ext cx="149455" cy="647125"/>
        </a:xfrm>
        <a:custGeom>
          <a:avLst/>
          <a:gdLst/>
          <a:ahLst/>
          <a:cxnLst/>
          <a:rect l="0" t="0" r="0" b="0"/>
          <a:pathLst>
            <a:path>
              <a:moveTo>
                <a:pt x="0" y="647125"/>
              </a:moveTo>
              <a:lnTo>
                <a:pt x="74727" y="647125"/>
              </a:lnTo>
              <a:lnTo>
                <a:pt x="74727" y="0"/>
              </a:lnTo>
              <a:lnTo>
                <a:pt x="149455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2887050" y="2199241"/>
        <a:ext cx="33207" cy="33207"/>
      </dsp:txXfrm>
    </dsp:sp>
    <dsp:sp modelId="{BEF9C6B1-BBF6-42E2-AAE4-34F1329643C7}">
      <dsp:nvSpPr>
        <dsp:cNvPr id="0" name=""/>
        <dsp:cNvSpPr/>
      </dsp:nvSpPr>
      <dsp:spPr>
        <a:xfrm>
          <a:off x="2828927" y="1580607"/>
          <a:ext cx="177679" cy="958800"/>
        </a:xfrm>
        <a:custGeom>
          <a:avLst/>
          <a:gdLst/>
          <a:ahLst/>
          <a:cxnLst/>
          <a:rect l="0" t="0" r="0" b="0"/>
          <a:pathLst>
            <a:path>
              <a:moveTo>
                <a:pt x="0" y="958800"/>
              </a:moveTo>
              <a:lnTo>
                <a:pt x="88839" y="958800"/>
              </a:lnTo>
              <a:lnTo>
                <a:pt x="88839" y="0"/>
              </a:lnTo>
              <a:lnTo>
                <a:pt x="177679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2893389" y="2035629"/>
        <a:ext cx="48756" cy="48756"/>
      </dsp:txXfrm>
    </dsp:sp>
    <dsp:sp modelId="{0735107A-97E4-4C1D-91CF-866F976D7A18}">
      <dsp:nvSpPr>
        <dsp:cNvPr id="0" name=""/>
        <dsp:cNvSpPr/>
      </dsp:nvSpPr>
      <dsp:spPr>
        <a:xfrm>
          <a:off x="2828927" y="973090"/>
          <a:ext cx="167382" cy="1566318"/>
        </a:xfrm>
        <a:custGeom>
          <a:avLst/>
          <a:gdLst/>
          <a:ahLst/>
          <a:cxnLst/>
          <a:rect l="0" t="0" r="0" b="0"/>
          <a:pathLst>
            <a:path>
              <a:moveTo>
                <a:pt x="0" y="1566318"/>
              </a:moveTo>
              <a:lnTo>
                <a:pt x="83691" y="1566318"/>
              </a:lnTo>
              <a:lnTo>
                <a:pt x="83691" y="0"/>
              </a:lnTo>
              <a:lnTo>
                <a:pt x="167382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2873237" y="1716868"/>
        <a:ext cx="78761" cy="78761"/>
      </dsp:txXfrm>
    </dsp:sp>
    <dsp:sp modelId="{05E98EAE-8F0D-4FF5-82E7-D463959D5139}">
      <dsp:nvSpPr>
        <dsp:cNvPr id="0" name=""/>
        <dsp:cNvSpPr/>
      </dsp:nvSpPr>
      <dsp:spPr>
        <a:xfrm>
          <a:off x="2828927" y="688305"/>
          <a:ext cx="149455" cy="1851103"/>
        </a:xfrm>
        <a:custGeom>
          <a:avLst/>
          <a:gdLst/>
          <a:ahLst/>
          <a:cxnLst/>
          <a:rect l="0" t="0" r="0" b="0"/>
          <a:pathLst>
            <a:path>
              <a:moveTo>
                <a:pt x="0" y="1851103"/>
              </a:moveTo>
              <a:lnTo>
                <a:pt x="74727" y="1851103"/>
              </a:lnTo>
              <a:lnTo>
                <a:pt x="74727" y="0"/>
              </a:lnTo>
              <a:lnTo>
                <a:pt x="149455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2857226" y="1567428"/>
        <a:ext cx="92856" cy="92856"/>
      </dsp:txXfrm>
    </dsp:sp>
    <dsp:sp modelId="{23C295A0-E6CA-49C3-B7F4-7FD57BFAF94E}">
      <dsp:nvSpPr>
        <dsp:cNvPr id="0" name=""/>
        <dsp:cNvSpPr/>
      </dsp:nvSpPr>
      <dsp:spPr>
        <a:xfrm>
          <a:off x="2828927" y="403520"/>
          <a:ext cx="149455" cy="2135888"/>
        </a:xfrm>
        <a:custGeom>
          <a:avLst/>
          <a:gdLst/>
          <a:ahLst/>
          <a:cxnLst/>
          <a:rect l="0" t="0" r="0" b="0"/>
          <a:pathLst>
            <a:path>
              <a:moveTo>
                <a:pt x="0" y="2135888"/>
              </a:moveTo>
              <a:lnTo>
                <a:pt x="74727" y="2135888"/>
              </a:lnTo>
              <a:lnTo>
                <a:pt x="74727" y="0"/>
              </a:lnTo>
              <a:lnTo>
                <a:pt x="149455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2850127" y="1417936"/>
        <a:ext cx="107055" cy="107055"/>
      </dsp:txXfrm>
    </dsp:sp>
    <dsp:sp modelId="{CD8F1A32-4D7B-40D1-AF76-AA66E4527150}">
      <dsp:nvSpPr>
        <dsp:cNvPr id="0" name=""/>
        <dsp:cNvSpPr/>
      </dsp:nvSpPr>
      <dsp:spPr>
        <a:xfrm>
          <a:off x="2828927" y="118735"/>
          <a:ext cx="149455" cy="2420673"/>
        </a:xfrm>
        <a:custGeom>
          <a:avLst/>
          <a:gdLst/>
          <a:ahLst/>
          <a:cxnLst/>
          <a:rect l="0" t="0" r="0" b="0"/>
          <a:pathLst>
            <a:path>
              <a:moveTo>
                <a:pt x="0" y="2420673"/>
              </a:moveTo>
              <a:lnTo>
                <a:pt x="74727" y="2420673"/>
              </a:lnTo>
              <a:lnTo>
                <a:pt x="74727" y="0"/>
              </a:lnTo>
              <a:lnTo>
                <a:pt x="149455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>
        <a:off x="2843022" y="1268439"/>
        <a:ext cx="121264" cy="121264"/>
      </dsp:txXfrm>
    </dsp:sp>
    <dsp:sp modelId="{199CBE0B-D6D0-4EF5-A245-1F778D90B451}">
      <dsp:nvSpPr>
        <dsp:cNvPr id="0" name=""/>
        <dsp:cNvSpPr/>
      </dsp:nvSpPr>
      <dsp:spPr>
        <a:xfrm rot="16200000">
          <a:off x="2115465" y="2425494"/>
          <a:ext cx="1199095" cy="227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AMPA</a:t>
          </a:r>
        </a:p>
      </dsp:txBody>
      <dsp:txXfrm>
        <a:off x="2115465" y="2425494"/>
        <a:ext cx="1199095" cy="227828"/>
      </dsp:txXfrm>
    </dsp:sp>
    <dsp:sp modelId="{B6BDB7D4-847A-4751-AB80-5D5C7E6250AB}">
      <dsp:nvSpPr>
        <dsp:cNvPr id="0" name=""/>
        <dsp:cNvSpPr/>
      </dsp:nvSpPr>
      <dsp:spPr>
        <a:xfrm>
          <a:off x="2978382" y="4821"/>
          <a:ext cx="3750130" cy="227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Gemma </a:t>
          </a:r>
          <a:r>
            <a:rPr lang="es-ES" sz="1800" kern="1200" dirty="0" err="1"/>
            <a:t>Arcalís</a:t>
          </a:r>
          <a:r>
            <a:rPr lang="es-ES" sz="1800" kern="1200" dirty="0"/>
            <a:t> - Presidenta</a:t>
          </a:r>
        </a:p>
      </dsp:txBody>
      <dsp:txXfrm>
        <a:off x="2978382" y="4821"/>
        <a:ext cx="3750130" cy="227828"/>
      </dsp:txXfrm>
    </dsp:sp>
    <dsp:sp modelId="{1844B280-474C-4A97-B998-03303343AA90}">
      <dsp:nvSpPr>
        <dsp:cNvPr id="0" name=""/>
        <dsp:cNvSpPr/>
      </dsp:nvSpPr>
      <dsp:spPr>
        <a:xfrm>
          <a:off x="2978382" y="289606"/>
          <a:ext cx="3750130" cy="227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Joan Odell – Vice </a:t>
          </a:r>
          <a:r>
            <a:rPr lang="es-ES" sz="1800" kern="1200" dirty="0" err="1"/>
            <a:t>President</a:t>
          </a:r>
          <a:endParaRPr lang="es-ES" sz="1800" kern="1200" dirty="0"/>
        </a:p>
      </dsp:txBody>
      <dsp:txXfrm>
        <a:off x="2978382" y="289606"/>
        <a:ext cx="3750130" cy="227828"/>
      </dsp:txXfrm>
    </dsp:sp>
    <dsp:sp modelId="{2E32BEC0-7E64-4056-A436-0F369EB34F50}">
      <dsp:nvSpPr>
        <dsp:cNvPr id="0" name=""/>
        <dsp:cNvSpPr/>
      </dsp:nvSpPr>
      <dsp:spPr>
        <a:xfrm>
          <a:off x="2978382" y="574391"/>
          <a:ext cx="3750130" cy="227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Ingrid Obradors - </a:t>
          </a:r>
          <a:r>
            <a:rPr lang="es-ES" sz="1800" kern="1200" dirty="0" err="1"/>
            <a:t>Tresorera</a:t>
          </a:r>
          <a:endParaRPr lang="es-ES" sz="1800" kern="1200" dirty="0"/>
        </a:p>
      </dsp:txBody>
      <dsp:txXfrm>
        <a:off x="2978382" y="574391"/>
        <a:ext cx="3750130" cy="227828"/>
      </dsp:txXfrm>
    </dsp:sp>
    <dsp:sp modelId="{950853AC-D870-4786-9419-EE847AF2B9C5}">
      <dsp:nvSpPr>
        <dsp:cNvPr id="0" name=""/>
        <dsp:cNvSpPr/>
      </dsp:nvSpPr>
      <dsp:spPr>
        <a:xfrm>
          <a:off x="2996309" y="859176"/>
          <a:ext cx="3750130" cy="227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Maria Matamoros- </a:t>
          </a:r>
          <a:r>
            <a:rPr lang="es-ES" sz="1800" kern="1200" dirty="0" err="1"/>
            <a:t>Secretària</a:t>
          </a:r>
          <a:endParaRPr lang="es-ES" sz="1800" kern="1200" dirty="0"/>
        </a:p>
      </dsp:txBody>
      <dsp:txXfrm>
        <a:off x="2996309" y="859176"/>
        <a:ext cx="3750130" cy="227828"/>
      </dsp:txXfrm>
    </dsp:sp>
    <dsp:sp modelId="{54CF11D3-AA0D-4C9C-B57D-0620A308B5F6}">
      <dsp:nvSpPr>
        <dsp:cNvPr id="0" name=""/>
        <dsp:cNvSpPr/>
      </dsp:nvSpPr>
      <dsp:spPr>
        <a:xfrm>
          <a:off x="3006607" y="1466693"/>
          <a:ext cx="3750130" cy="227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Joan </a:t>
          </a:r>
          <a:r>
            <a:rPr lang="es-ES" sz="1800" kern="1200" dirty="0" err="1"/>
            <a:t>Bonmatí</a:t>
          </a:r>
          <a:endParaRPr lang="es-ES" sz="1800" kern="1200" dirty="0"/>
        </a:p>
      </dsp:txBody>
      <dsp:txXfrm>
        <a:off x="3006607" y="1466693"/>
        <a:ext cx="3750130" cy="227828"/>
      </dsp:txXfrm>
    </dsp:sp>
    <dsp:sp modelId="{1D85115A-B3A0-479B-842E-4690C876EAC6}">
      <dsp:nvSpPr>
        <dsp:cNvPr id="0" name=""/>
        <dsp:cNvSpPr/>
      </dsp:nvSpPr>
      <dsp:spPr>
        <a:xfrm>
          <a:off x="2978382" y="1778369"/>
          <a:ext cx="3750130" cy="227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Maite Castro</a:t>
          </a:r>
        </a:p>
      </dsp:txBody>
      <dsp:txXfrm>
        <a:off x="2978382" y="1778369"/>
        <a:ext cx="3750130" cy="227828"/>
      </dsp:txXfrm>
    </dsp:sp>
    <dsp:sp modelId="{FFCB0A9C-9F71-438B-8A75-6EE6C195E7D8}">
      <dsp:nvSpPr>
        <dsp:cNvPr id="0" name=""/>
        <dsp:cNvSpPr/>
      </dsp:nvSpPr>
      <dsp:spPr>
        <a:xfrm>
          <a:off x="2960455" y="2033302"/>
          <a:ext cx="3750130" cy="227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Carles Costa</a:t>
          </a:r>
        </a:p>
      </dsp:txBody>
      <dsp:txXfrm>
        <a:off x="2960455" y="2033302"/>
        <a:ext cx="3750130" cy="227828"/>
      </dsp:txXfrm>
    </dsp:sp>
    <dsp:sp modelId="{0C4D2A45-BB1D-477D-B04A-85E402F75D8E}">
      <dsp:nvSpPr>
        <dsp:cNvPr id="0" name=""/>
        <dsp:cNvSpPr/>
      </dsp:nvSpPr>
      <dsp:spPr>
        <a:xfrm>
          <a:off x="2969415" y="2261130"/>
          <a:ext cx="3750130" cy="227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Cristina Domènech</a:t>
          </a:r>
        </a:p>
      </dsp:txBody>
      <dsp:txXfrm>
        <a:off x="2969415" y="2261130"/>
        <a:ext cx="3750130" cy="227828"/>
      </dsp:txXfrm>
    </dsp:sp>
    <dsp:sp modelId="{673762A4-D90E-4CFD-BFDB-FE8E824D6EE6}">
      <dsp:nvSpPr>
        <dsp:cNvPr id="0" name=""/>
        <dsp:cNvSpPr/>
      </dsp:nvSpPr>
      <dsp:spPr>
        <a:xfrm>
          <a:off x="2985249" y="4775290"/>
          <a:ext cx="3750130" cy="227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Toni Vergés</a:t>
          </a:r>
        </a:p>
      </dsp:txBody>
      <dsp:txXfrm>
        <a:off x="2985249" y="4775290"/>
        <a:ext cx="3750130" cy="227828"/>
      </dsp:txXfrm>
    </dsp:sp>
    <dsp:sp modelId="{28391823-90A2-4D11-9771-FBB213E314F1}">
      <dsp:nvSpPr>
        <dsp:cNvPr id="0" name=""/>
        <dsp:cNvSpPr/>
      </dsp:nvSpPr>
      <dsp:spPr>
        <a:xfrm>
          <a:off x="2978382" y="2567887"/>
          <a:ext cx="3750130" cy="227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Susana Hernán</a:t>
          </a:r>
        </a:p>
      </dsp:txBody>
      <dsp:txXfrm>
        <a:off x="2978382" y="2567887"/>
        <a:ext cx="3750130" cy="227828"/>
      </dsp:txXfrm>
    </dsp:sp>
    <dsp:sp modelId="{FC9379FF-851F-4407-BFF0-7522C390B698}">
      <dsp:nvSpPr>
        <dsp:cNvPr id="0" name=""/>
        <dsp:cNvSpPr/>
      </dsp:nvSpPr>
      <dsp:spPr>
        <a:xfrm>
          <a:off x="2978382" y="2852672"/>
          <a:ext cx="3750130" cy="227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Cristina López</a:t>
          </a:r>
        </a:p>
      </dsp:txBody>
      <dsp:txXfrm>
        <a:off x="2978382" y="2852672"/>
        <a:ext cx="3750130" cy="227828"/>
      </dsp:txXfrm>
    </dsp:sp>
    <dsp:sp modelId="{21106309-E20A-4310-94B5-64ECEC7543A9}">
      <dsp:nvSpPr>
        <dsp:cNvPr id="0" name=""/>
        <dsp:cNvSpPr/>
      </dsp:nvSpPr>
      <dsp:spPr>
        <a:xfrm>
          <a:off x="3003177" y="4267010"/>
          <a:ext cx="3750130" cy="227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Andreu Querol</a:t>
          </a:r>
        </a:p>
      </dsp:txBody>
      <dsp:txXfrm>
        <a:off x="3003177" y="4267010"/>
        <a:ext cx="3750130" cy="227828"/>
      </dsp:txXfrm>
    </dsp:sp>
    <dsp:sp modelId="{33532E10-7097-409C-B605-E3CBB9D400D0}">
      <dsp:nvSpPr>
        <dsp:cNvPr id="0" name=""/>
        <dsp:cNvSpPr/>
      </dsp:nvSpPr>
      <dsp:spPr>
        <a:xfrm>
          <a:off x="2978382" y="3422242"/>
          <a:ext cx="3750130" cy="227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Laura Lladró</a:t>
          </a:r>
        </a:p>
      </dsp:txBody>
      <dsp:txXfrm>
        <a:off x="2978382" y="3422242"/>
        <a:ext cx="3750130" cy="227828"/>
      </dsp:txXfrm>
    </dsp:sp>
    <dsp:sp modelId="{113B246E-4A14-457D-9E02-F9E5F4B08C18}">
      <dsp:nvSpPr>
        <dsp:cNvPr id="0" name=""/>
        <dsp:cNvSpPr/>
      </dsp:nvSpPr>
      <dsp:spPr>
        <a:xfrm>
          <a:off x="2996309" y="4020792"/>
          <a:ext cx="3750130" cy="227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David Pino</a:t>
          </a:r>
        </a:p>
      </dsp:txBody>
      <dsp:txXfrm>
        <a:off x="2996309" y="4020792"/>
        <a:ext cx="3750130" cy="227828"/>
      </dsp:txXfrm>
    </dsp:sp>
    <dsp:sp modelId="{288D190D-3790-477D-8958-F1E67B6FB9BA}">
      <dsp:nvSpPr>
        <dsp:cNvPr id="0" name=""/>
        <dsp:cNvSpPr/>
      </dsp:nvSpPr>
      <dsp:spPr>
        <a:xfrm>
          <a:off x="2952818" y="3713907"/>
          <a:ext cx="3750130" cy="227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Susanna Navarro</a:t>
          </a:r>
        </a:p>
      </dsp:txBody>
      <dsp:txXfrm>
        <a:off x="2952818" y="3713907"/>
        <a:ext cx="3750130" cy="227828"/>
      </dsp:txXfrm>
    </dsp:sp>
    <dsp:sp modelId="{69950F8E-EA83-40CA-8364-39DA787A1340}">
      <dsp:nvSpPr>
        <dsp:cNvPr id="0" name=""/>
        <dsp:cNvSpPr/>
      </dsp:nvSpPr>
      <dsp:spPr>
        <a:xfrm>
          <a:off x="3014244" y="1147916"/>
          <a:ext cx="3750130" cy="227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Esther Bartolomé</a:t>
          </a:r>
        </a:p>
      </dsp:txBody>
      <dsp:txXfrm>
        <a:off x="3014244" y="1147916"/>
        <a:ext cx="3750130" cy="227828"/>
      </dsp:txXfrm>
    </dsp:sp>
    <dsp:sp modelId="{D8AC689F-12E3-4F29-A333-3D94C34E0310}">
      <dsp:nvSpPr>
        <dsp:cNvPr id="0" name=""/>
        <dsp:cNvSpPr/>
      </dsp:nvSpPr>
      <dsp:spPr>
        <a:xfrm>
          <a:off x="3006607" y="3153924"/>
          <a:ext cx="3750130" cy="227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Lluís López</a:t>
          </a:r>
        </a:p>
      </dsp:txBody>
      <dsp:txXfrm>
        <a:off x="3006607" y="3153924"/>
        <a:ext cx="3750130" cy="227828"/>
      </dsp:txXfrm>
    </dsp:sp>
    <dsp:sp modelId="{B633464E-D6EA-4AB0-ADFC-A8E14FBDFA31}">
      <dsp:nvSpPr>
        <dsp:cNvPr id="0" name=""/>
        <dsp:cNvSpPr/>
      </dsp:nvSpPr>
      <dsp:spPr>
        <a:xfrm>
          <a:off x="2985249" y="4532402"/>
          <a:ext cx="3750130" cy="227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Paula Sanmartín</a:t>
          </a:r>
        </a:p>
      </dsp:txBody>
      <dsp:txXfrm>
        <a:off x="2985249" y="4532402"/>
        <a:ext cx="3750130" cy="2278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85F9B-D64C-4999-A1AD-7CCF5FC7BA18}">
      <dsp:nvSpPr>
        <dsp:cNvPr id="0" name=""/>
        <dsp:cNvSpPr/>
      </dsp:nvSpPr>
      <dsp:spPr>
        <a:xfrm>
          <a:off x="-5589634" y="-855719"/>
          <a:ext cx="6655159" cy="6655159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F4D7A-AA3C-4419-9B28-534DF5ECA913}">
      <dsp:nvSpPr>
        <dsp:cNvPr id="0" name=""/>
        <dsp:cNvSpPr/>
      </dsp:nvSpPr>
      <dsp:spPr>
        <a:xfrm>
          <a:off x="397111" y="260336"/>
          <a:ext cx="9806519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Lectura i </a:t>
          </a: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aprovació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</a:t>
          </a: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l’acta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</a:t>
          </a: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l’assemblea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anterior (28/10/2021) </a:t>
          </a:r>
          <a:endParaRPr lang="es-ES" sz="2000" b="0" u="none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397111" y="260336"/>
        <a:ext cx="9806519" cy="520474"/>
      </dsp:txXfrm>
    </dsp:sp>
    <dsp:sp modelId="{06785D55-BCA2-4185-9621-8DEDAD35B29A}">
      <dsp:nvSpPr>
        <dsp:cNvPr id="0" name=""/>
        <dsp:cNvSpPr/>
      </dsp:nvSpPr>
      <dsp:spPr>
        <a:xfrm>
          <a:off x="71815" y="195276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B50E67-4CD3-48E5-BAD6-6D757188BFDB}">
      <dsp:nvSpPr>
        <dsp:cNvPr id="0" name=""/>
        <dsp:cNvSpPr/>
      </dsp:nvSpPr>
      <dsp:spPr>
        <a:xfrm>
          <a:off x="825238" y="1040949"/>
          <a:ext cx="9378393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Presentació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i </a:t>
          </a: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ratificació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</a:t>
          </a: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dels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</a:t>
          </a: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càrrecs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la junta actual</a:t>
          </a:r>
          <a:endParaRPr lang="es-ES" sz="2000" b="0" u="none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825238" y="1040949"/>
        <a:ext cx="9378393" cy="520474"/>
      </dsp:txXfrm>
    </dsp:sp>
    <dsp:sp modelId="{636F4625-2D6C-484C-B078-674DA3BE42B1}">
      <dsp:nvSpPr>
        <dsp:cNvPr id="0" name=""/>
        <dsp:cNvSpPr/>
      </dsp:nvSpPr>
      <dsp:spPr>
        <a:xfrm>
          <a:off x="499941" y="975890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552693-303A-45C1-A397-D21BA9378065}">
      <dsp:nvSpPr>
        <dsp:cNvPr id="0" name=""/>
        <dsp:cNvSpPr/>
      </dsp:nvSpPr>
      <dsp:spPr>
        <a:xfrm>
          <a:off x="1021009" y="1821563"/>
          <a:ext cx="9182621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Informe del </a:t>
          </a:r>
          <a:r>
            <a:rPr lang="es-ES_tradnl" sz="2000" b="1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curs</a:t>
          </a:r>
          <a:r>
            <a:rPr lang="es-ES_tradnl" sz="2000" b="1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2021-2022</a:t>
          </a:r>
          <a:endParaRPr lang="es-ES" sz="2000" b="1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1021009" y="1821563"/>
        <a:ext cx="9182621" cy="520474"/>
      </dsp:txXfrm>
    </dsp:sp>
    <dsp:sp modelId="{2B2E04C5-B67E-4012-925B-8C476D6DCDBC}">
      <dsp:nvSpPr>
        <dsp:cNvPr id="0" name=""/>
        <dsp:cNvSpPr/>
      </dsp:nvSpPr>
      <dsp:spPr>
        <a:xfrm>
          <a:off x="695712" y="1756503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94B2BE-3390-4B7D-881C-FBE2A0EF409C}">
      <dsp:nvSpPr>
        <dsp:cNvPr id="0" name=""/>
        <dsp:cNvSpPr/>
      </dsp:nvSpPr>
      <dsp:spPr>
        <a:xfrm>
          <a:off x="1021009" y="2601682"/>
          <a:ext cx="9182621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dirty="0">
              <a:solidFill>
                <a:schemeClr val="tx2">
                  <a:lumMod val="50000"/>
                </a:schemeClr>
              </a:solidFill>
              <a:latin typeface="+mn-lt"/>
            </a:rPr>
            <a:t>Projectes curs 2022-2023</a:t>
          </a:r>
          <a:endParaRPr lang="es-ES" sz="2000" b="0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1021009" y="2601682"/>
        <a:ext cx="9182621" cy="520474"/>
      </dsp:txXfrm>
    </dsp:sp>
    <dsp:sp modelId="{3B7D4694-2BD9-49BE-9945-24D9C2368CA5}">
      <dsp:nvSpPr>
        <dsp:cNvPr id="0" name=""/>
        <dsp:cNvSpPr/>
      </dsp:nvSpPr>
      <dsp:spPr>
        <a:xfrm>
          <a:off x="695712" y="2536622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170470-EC85-4D7A-977A-85ED21904BB5}">
      <dsp:nvSpPr>
        <dsp:cNvPr id="0" name=""/>
        <dsp:cNvSpPr/>
      </dsp:nvSpPr>
      <dsp:spPr>
        <a:xfrm>
          <a:off x="825238" y="3382295"/>
          <a:ext cx="9378393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dirty="0">
              <a:solidFill>
                <a:schemeClr val="tx2">
                  <a:lumMod val="50000"/>
                </a:schemeClr>
              </a:solidFill>
            </a:rPr>
            <a:t>Aprovació dels comptes curs 2021-2022 i pressupost curs 2022-2023</a:t>
          </a:r>
          <a:endParaRPr lang="es-ES" sz="2000" b="0" u="none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825238" y="3382295"/>
        <a:ext cx="9378393" cy="520474"/>
      </dsp:txXfrm>
    </dsp:sp>
    <dsp:sp modelId="{1F27BE30-7E71-4225-B709-DAD34C5483C2}">
      <dsp:nvSpPr>
        <dsp:cNvPr id="0" name=""/>
        <dsp:cNvSpPr/>
      </dsp:nvSpPr>
      <dsp:spPr>
        <a:xfrm>
          <a:off x="499941" y="3317236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DC37B8-3441-4D1B-BFFE-FE0A2D27B0C5}">
      <dsp:nvSpPr>
        <dsp:cNvPr id="0" name=""/>
        <dsp:cNvSpPr/>
      </dsp:nvSpPr>
      <dsp:spPr>
        <a:xfrm>
          <a:off x="397111" y="4162908"/>
          <a:ext cx="9806519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0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Precs</a:t>
          </a:r>
          <a:r>
            <a:rPr lang="es-ES_tradnl" sz="2000" b="0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i preguntes</a:t>
          </a:r>
          <a:endParaRPr lang="es-ES" sz="2000" b="0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397111" y="4162908"/>
        <a:ext cx="9806519" cy="520474"/>
      </dsp:txXfrm>
    </dsp:sp>
    <dsp:sp modelId="{96E85E77-29A4-4216-9D7F-91E2BD9B909E}">
      <dsp:nvSpPr>
        <dsp:cNvPr id="0" name=""/>
        <dsp:cNvSpPr/>
      </dsp:nvSpPr>
      <dsp:spPr>
        <a:xfrm>
          <a:off x="71815" y="4097849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E3B9D-C47D-4DAA-A480-4E4BBE590C77}">
      <dsp:nvSpPr>
        <dsp:cNvPr id="0" name=""/>
        <dsp:cNvSpPr/>
      </dsp:nvSpPr>
      <dsp:spPr>
        <a:xfrm>
          <a:off x="-5500237" y="-842129"/>
          <a:ext cx="6548962" cy="6548962"/>
        </a:xfrm>
        <a:prstGeom prst="blockArc">
          <a:avLst>
            <a:gd name="adj1" fmla="val 18900000"/>
            <a:gd name="adj2" fmla="val 2700000"/>
            <a:gd name="adj3" fmla="val 330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B1C6A-4B4B-4729-BA64-6AED9D453234}">
      <dsp:nvSpPr>
        <dsp:cNvPr id="0" name=""/>
        <dsp:cNvSpPr/>
      </dsp:nvSpPr>
      <dsp:spPr>
        <a:xfrm>
          <a:off x="390908" y="256175"/>
          <a:ext cx="7251972" cy="512156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52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Participació</a:t>
          </a:r>
          <a:r>
            <a:rPr lang="en-US" sz="2000" kern="1200" dirty="0"/>
            <a:t> a </a:t>
          </a:r>
          <a:r>
            <a:rPr lang="en-US" sz="2000" kern="1200" dirty="0" err="1"/>
            <a:t>trobades</a:t>
          </a:r>
          <a:r>
            <a:rPr lang="en-US" sz="2000" kern="1200" dirty="0"/>
            <a:t> i </a:t>
          </a:r>
          <a:r>
            <a:rPr lang="en-US" sz="2000" kern="1200" dirty="0" err="1"/>
            <a:t>assemblees</a:t>
          </a:r>
          <a:r>
            <a:rPr lang="en-US" sz="2000" kern="1200" dirty="0"/>
            <a:t> de la FAPAMAC. </a:t>
          </a:r>
          <a:endParaRPr lang="es-ES" sz="2000" kern="1200" dirty="0"/>
        </a:p>
      </dsp:txBody>
      <dsp:txXfrm>
        <a:off x="390908" y="256175"/>
        <a:ext cx="7251972" cy="512156"/>
      </dsp:txXfrm>
    </dsp:sp>
    <dsp:sp modelId="{547057DB-3885-4726-8BD2-656C9FD3DBFB}">
      <dsp:nvSpPr>
        <dsp:cNvPr id="0" name=""/>
        <dsp:cNvSpPr/>
      </dsp:nvSpPr>
      <dsp:spPr>
        <a:xfrm>
          <a:off x="70811" y="192155"/>
          <a:ext cx="640195" cy="6401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2E6E55-5052-4A2A-A30D-718A7ECD2A1D}">
      <dsp:nvSpPr>
        <dsp:cNvPr id="0" name=""/>
        <dsp:cNvSpPr/>
      </dsp:nvSpPr>
      <dsp:spPr>
        <a:xfrm>
          <a:off x="812192" y="1024312"/>
          <a:ext cx="6830689" cy="512156"/>
        </a:xfrm>
        <a:prstGeom prst="rect">
          <a:avLst/>
        </a:prstGeom>
        <a:solidFill>
          <a:schemeClr val="accent1">
            <a:shade val="50000"/>
            <a:hueOff val="111419"/>
            <a:satOff val="2985"/>
            <a:lumOff val="131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52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Representació</a:t>
          </a:r>
          <a:r>
            <a:rPr lang="en-US" sz="2000" kern="1200" dirty="0"/>
            <a:t> al </a:t>
          </a:r>
          <a:r>
            <a:rPr lang="en-US" sz="2000" kern="1200" dirty="0" err="1"/>
            <a:t>Consell</a:t>
          </a:r>
          <a:r>
            <a:rPr lang="en-US" sz="2000" kern="1200" dirty="0"/>
            <a:t> Escolar.</a:t>
          </a:r>
          <a:endParaRPr lang="es-ES" sz="2000" kern="1200" dirty="0"/>
        </a:p>
      </dsp:txBody>
      <dsp:txXfrm>
        <a:off x="812192" y="1024312"/>
        <a:ext cx="6830689" cy="512156"/>
      </dsp:txXfrm>
    </dsp:sp>
    <dsp:sp modelId="{81974488-E60B-4D91-8B87-372B12251919}">
      <dsp:nvSpPr>
        <dsp:cNvPr id="0" name=""/>
        <dsp:cNvSpPr/>
      </dsp:nvSpPr>
      <dsp:spPr>
        <a:xfrm>
          <a:off x="492094" y="960292"/>
          <a:ext cx="640195" cy="6401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4D5DF-6948-4B14-A24A-2F0B7CD6A648}">
      <dsp:nvSpPr>
        <dsp:cNvPr id="0" name=""/>
        <dsp:cNvSpPr/>
      </dsp:nvSpPr>
      <dsp:spPr>
        <a:xfrm>
          <a:off x="1004834" y="1792448"/>
          <a:ext cx="6638046" cy="512156"/>
        </a:xfrm>
        <a:prstGeom prst="rect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52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Beques</a:t>
          </a:r>
          <a:r>
            <a:rPr lang="en-US" sz="2000" kern="1200" dirty="0"/>
            <a:t> </a:t>
          </a:r>
          <a:r>
            <a:rPr lang="en-US" sz="2000" kern="1200" dirty="0" err="1"/>
            <a:t>Centenària</a:t>
          </a:r>
          <a:r>
            <a:rPr lang="en-US" sz="2000" kern="1200" dirty="0"/>
            <a:t> i Champagnat. </a:t>
          </a:r>
          <a:endParaRPr lang="es-ES" sz="2000" kern="1200" dirty="0"/>
        </a:p>
      </dsp:txBody>
      <dsp:txXfrm>
        <a:off x="1004834" y="1792448"/>
        <a:ext cx="6638046" cy="512156"/>
      </dsp:txXfrm>
    </dsp:sp>
    <dsp:sp modelId="{FC59630F-DE0A-4CD1-B59A-FEB68BC63F61}">
      <dsp:nvSpPr>
        <dsp:cNvPr id="0" name=""/>
        <dsp:cNvSpPr/>
      </dsp:nvSpPr>
      <dsp:spPr>
        <a:xfrm>
          <a:off x="684736" y="1728429"/>
          <a:ext cx="640195" cy="6401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22232-9187-43FA-86B8-ABA771449C96}">
      <dsp:nvSpPr>
        <dsp:cNvPr id="0" name=""/>
        <dsp:cNvSpPr/>
      </dsp:nvSpPr>
      <dsp:spPr>
        <a:xfrm>
          <a:off x="1004834" y="2560099"/>
          <a:ext cx="6638046" cy="512156"/>
        </a:xfrm>
        <a:prstGeom prst="rect">
          <a:avLst/>
        </a:prstGeom>
        <a:solidFill>
          <a:schemeClr val="accent1">
            <a:shade val="50000"/>
            <a:hueOff val="334258"/>
            <a:satOff val="8955"/>
            <a:lumOff val="394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52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100% </a:t>
          </a:r>
          <a:r>
            <a:rPr lang="en-US" sz="2000" kern="1200" dirty="0" err="1"/>
            <a:t>Acollida</a:t>
          </a:r>
          <a:r>
            <a:rPr lang="en-US" sz="2000" kern="1200" dirty="0"/>
            <a:t> matinal. </a:t>
          </a:r>
          <a:endParaRPr lang="es-ES" sz="2000" kern="1200" dirty="0"/>
        </a:p>
      </dsp:txBody>
      <dsp:txXfrm>
        <a:off x="1004834" y="2560099"/>
        <a:ext cx="6638046" cy="512156"/>
      </dsp:txXfrm>
    </dsp:sp>
    <dsp:sp modelId="{9E80E34F-0F2E-4A7A-8297-93D334A35CDA}">
      <dsp:nvSpPr>
        <dsp:cNvPr id="0" name=""/>
        <dsp:cNvSpPr/>
      </dsp:nvSpPr>
      <dsp:spPr>
        <a:xfrm>
          <a:off x="684736" y="2496079"/>
          <a:ext cx="640195" cy="6401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46737-D494-43B0-AB50-1B48B0C66CCC}">
      <dsp:nvSpPr>
        <dsp:cNvPr id="0" name=""/>
        <dsp:cNvSpPr/>
      </dsp:nvSpPr>
      <dsp:spPr>
        <a:xfrm>
          <a:off x="812192" y="3328235"/>
          <a:ext cx="6830689" cy="512156"/>
        </a:xfrm>
        <a:prstGeom prst="rect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52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Col·laboració</a:t>
          </a:r>
          <a:r>
            <a:rPr lang="en-US" sz="2000" kern="1200" dirty="0"/>
            <a:t> </a:t>
          </a:r>
          <a:r>
            <a:rPr lang="en-US" sz="2000" kern="1200" dirty="0" err="1"/>
            <a:t>amb</a:t>
          </a:r>
          <a:r>
            <a:rPr lang="en-US" sz="2000" kern="1200" dirty="0"/>
            <a:t> </a:t>
          </a:r>
          <a:r>
            <a:rPr lang="en-US" sz="2000" kern="1200" dirty="0" err="1"/>
            <a:t>l’instal·lació</a:t>
          </a:r>
          <a:r>
            <a:rPr lang="en-US" sz="2000" kern="1200" dirty="0"/>
            <a:t> de </a:t>
          </a:r>
          <a:r>
            <a:rPr lang="en-US" sz="2000" kern="1200" dirty="0" err="1"/>
            <a:t>l’aire</a:t>
          </a:r>
          <a:r>
            <a:rPr lang="en-US" sz="2000" kern="1200" dirty="0"/>
            <a:t> </a:t>
          </a:r>
          <a:r>
            <a:rPr lang="en-US" sz="2000" kern="1200" dirty="0" err="1"/>
            <a:t>acondicionat</a:t>
          </a:r>
          <a:r>
            <a:rPr lang="en-US" sz="2000" kern="1200" dirty="0"/>
            <a:t> de </a:t>
          </a:r>
          <a:r>
            <a:rPr lang="en-US" sz="2000" kern="1200" dirty="0" err="1"/>
            <a:t>Psico</a:t>
          </a:r>
          <a:r>
            <a:rPr lang="en-US" sz="2000" kern="1200" dirty="0"/>
            <a:t> </a:t>
          </a:r>
          <a:r>
            <a:rPr lang="en-US" sz="2000" kern="1200" dirty="0" err="1"/>
            <a:t>d’Infantil</a:t>
          </a:r>
          <a:r>
            <a:rPr lang="en-US" sz="2000" kern="1200" dirty="0"/>
            <a:t>. </a:t>
          </a:r>
          <a:endParaRPr lang="es-ES" sz="2000" kern="1200" dirty="0"/>
        </a:p>
      </dsp:txBody>
      <dsp:txXfrm>
        <a:off x="812192" y="3328235"/>
        <a:ext cx="6830689" cy="512156"/>
      </dsp:txXfrm>
    </dsp:sp>
    <dsp:sp modelId="{11BF7677-85CD-4D06-BA67-9670FF3C0F9B}">
      <dsp:nvSpPr>
        <dsp:cNvPr id="0" name=""/>
        <dsp:cNvSpPr/>
      </dsp:nvSpPr>
      <dsp:spPr>
        <a:xfrm>
          <a:off x="492094" y="3264216"/>
          <a:ext cx="640195" cy="6401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BE7E4-FF70-41B3-808C-0DB1915A57E1}">
      <dsp:nvSpPr>
        <dsp:cNvPr id="0" name=""/>
        <dsp:cNvSpPr/>
      </dsp:nvSpPr>
      <dsp:spPr>
        <a:xfrm>
          <a:off x="390908" y="4096372"/>
          <a:ext cx="7251972" cy="512156"/>
        </a:xfrm>
        <a:prstGeom prst="rect">
          <a:avLst/>
        </a:prstGeom>
        <a:solidFill>
          <a:schemeClr val="accent1">
            <a:shade val="50000"/>
            <a:hueOff val="111419"/>
            <a:satOff val="2985"/>
            <a:lumOff val="131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52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Seguiment</a:t>
          </a:r>
          <a:r>
            <a:rPr lang="en-US" sz="2000" kern="1200" dirty="0"/>
            <a:t> de </a:t>
          </a:r>
          <a:r>
            <a:rPr lang="en-US" sz="2000" kern="1200" dirty="0" err="1"/>
            <a:t>preguntes</a:t>
          </a:r>
          <a:r>
            <a:rPr lang="en-US" sz="2000" kern="1200" dirty="0"/>
            <a:t> i </a:t>
          </a:r>
          <a:r>
            <a:rPr lang="en-US" sz="2000" kern="1200" dirty="0" err="1"/>
            <a:t>respostes</a:t>
          </a:r>
          <a:r>
            <a:rPr lang="en-US" sz="2000" kern="1200" dirty="0"/>
            <a:t> de les reunions de </a:t>
          </a:r>
          <a:r>
            <a:rPr lang="en-US" sz="2000" kern="1200" dirty="0" err="1"/>
            <a:t>delegats</a:t>
          </a:r>
          <a:r>
            <a:rPr lang="en-US" sz="2000" kern="1200" dirty="0"/>
            <a:t>.</a:t>
          </a:r>
          <a:endParaRPr lang="es-ES" sz="2000" kern="1200" dirty="0"/>
        </a:p>
      </dsp:txBody>
      <dsp:txXfrm>
        <a:off x="390908" y="4096372"/>
        <a:ext cx="7251972" cy="512156"/>
      </dsp:txXfrm>
    </dsp:sp>
    <dsp:sp modelId="{E9DAFC27-6C95-4DA5-9084-5415093E712F}">
      <dsp:nvSpPr>
        <dsp:cNvPr id="0" name=""/>
        <dsp:cNvSpPr/>
      </dsp:nvSpPr>
      <dsp:spPr>
        <a:xfrm>
          <a:off x="70811" y="4032353"/>
          <a:ext cx="640195" cy="6401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85F9B-D64C-4999-A1AD-7CCF5FC7BA18}">
      <dsp:nvSpPr>
        <dsp:cNvPr id="0" name=""/>
        <dsp:cNvSpPr/>
      </dsp:nvSpPr>
      <dsp:spPr>
        <a:xfrm>
          <a:off x="-5589634" y="-855719"/>
          <a:ext cx="6655159" cy="6655159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F4D7A-AA3C-4419-9B28-534DF5ECA913}">
      <dsp:nvSpPr>
        <dsp:cNvPr id="0" name=""/>
        <dsp:cNvSpPr/>
      </dsp:nvSpPr>
      <dsp:spPr>
        <a:xfrm>
          <a:off x="397111" y="260336"/>
          <a:ext cx="9806519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Lectura i </a:t>
          </a: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aprovació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</a:t>
          </a: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l’acta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</a:t>
          </a: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l’assemblea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anterior (28/10/2021) </a:t>
          </a:r>
          <a:endParaRPr lang="es-ES" sz="2000" b="0" u="none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397111" y="260336"/>
        <a:ext cx="9806519" cy="520474"/>
      </dsp:txXfrm>
    </dsp:sp>
    <dsp:sp modelId="{06785D55-BCA2-4185-9621-8DEDAD35B29A}">
      <dsp:nvSpPr>
        <dsp:cNvPr id="0" name=""/>
        <dsp:cNvSpPr/>
      </dsp:nvSpPr>
      <dsp:spPr>
        <a:xfrm>
          <a:off x="71815" y="195276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B50E67-4CD3-48E5-BAD6-6D757188BFDB}">
      <dsp:nvSpPr>
        <dsp:cNvPr id="0" name=""/>
        <dsp:cNvSpPr/>
      </dsp:nvSpPr>
      <dsp:spPr>
        <a:xfrm>
          <a:off x="825238" y="1040949"/>
          <a:ext cx="9378393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Presentació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i </a:t>
          </a: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ratificació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</a:t>
          </a: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dels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</a:t>
          </a: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càrrecs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la junta actual</a:t>
          </a:r>
          <a:endParaRPr lang="es-ES" sz="2000" b="0" u="none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825238" y="1040949"/>
        <a:ext cx="9378393" cy="520474"/>
      </dsp:txXfrm>
    </dsp:sp>
    <dsp:sp modelId="{636F4625-2D6C-484C-B078-674DA3BE42B1}">
      <dsp:nvSpPr>
        <dsp:cNvPr id="0" name=""/>
        <dsp:cNvSpPr/>
      </dsp:nvSpPr>
      <dsp:spPr>
        <a:xfrm>
          <a:off x="499941" y="975890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552693-303A-45C1-A397-D21BA9378065}">
      <dsp:nvSpPr>
        <dsp:cNvPr id="0" name=""/>
        <dsp:cNvSpPr/>
      </dsp:nvSpPr>
      <dsp:spPr>
        <a:xfrm>
          <a:off x="1021009" y="1821563"/>
          <a:ext cx="9182621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0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Informe del </a:t>
          </a:r>
          <a:r>
            <a:rPr lang="es-ES_tradnl" sz="2000" b="0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curs</a:t>
          </a:r>
          <a:r>
            <a:rPr lang="es-ES_tradnl" sz="2000" b="0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2021-2022</a:t>
          </a:r>
          <a:endParaRPr lang="es-ES" sz="2000" b="0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1021009" y="1821563"/>
        <a:ext cx="9182621" cy="520474"/>
      </dsp:txXfrm>
    </dsp:sp>
    <dsp:sp modelId="{2B2E04C5-B67E-4012-925B-8C476D6DCDBC}">
      <dsp:nvSpPr>
        <dsp:cNvPr id="0" name=""/>
        <dsp:cNvSpPr/>
      </dsp:nvSpPr>
      <dsp:spPr>
        <a:xfrm>
          <a:off x="695712" y="1756503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94B2BE-3390-4B7D-881C-FBE2A0EF409C}">
      <dsp:nvSpPr>
        <dsp:cNvPr id="0" name=""/>
        <dsp:cNvSpPr/>
      </dsp:nvSpPr>
      <dsp:spPr>
        <a:xfrm>
          <a:off x="1021009" y="2601682"/>
          <a:ext cx="9182621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1" kern="1200" dirty="0">
              <a:solidFill>
                <a:schemeClr val="tx2">
                  <a:lumMod val="50000"/>
                </a:schemeClr>
              </a:solidFill>
              <a:latin typeface="+mn-lt"/>
            </a:rPr>
            <a:t>Projectes curs 2022-2023</a:t>
          </a:r>
          <a:endParaRPr lang="es-ES" sz="2000" b="1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1021009" y="2601682"/>
        <a:ext cx="9182621" cy="520474"/>
      </dsp:txXfrm>
    </dsp:sp>
    <dsp:sp modelId="{3B7D4694-2BD9-49BE-9945-24D9C2368CA5}">
      <dsp:nvSpPr>
        <dsp:cNvPr id="0" name=""/>
        <dsp:cNvSpPr/>
      </dsp:nvSpPr>
      <dsp:spPr>
        <a:xfrm>
          <a:off x="695712" y="2536622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170470-EC85-4D7A-977A-85ED21904BB5}">
      <dsp:nvSpPr>
        <dsp:cNvPr id="0" name=""/>
        <dsp:cNvSpPr/>
      </dsp:nvSpPr>
      <dsp:spPr>
        <a:xfrm>
          <a:off x="825238" y="3382295"/>
          <a:ext cx="9378393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dirty="0">
              <a:solidFill>
                <a:schemeClr val="tx2">
                  <a:lumMod val="50000"/>
                </a:schemeClr>
              </a:solidFill>
            </a:rPr>
            <a:t>Aprovació dels comptes curs 2021-2022 i pressupost curs 2022-2023</a:t>
          </a:r>
          <a:endParaRPr lang="es-ES" sz="2000" b="0" u="none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825238" y="3382295"/>
        <a:ext cx="9378393" cy="520474"/>
      </dsp:txXfrm>
    </dsp:sp>
    <dsp:sp modelId="{1F27BE30-7E71-4225-B709-DAD34C5483C2}">
      <dsp:nvSpPr>
        <dsp:cNvPr id="0" name=""/>
        <dsp:cNvSpPr/>
      </dsp:nvSpPr>
      <dsp:spPr>
        <a:xfrm>
          <a:off x="499941" y="3317236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DC37B8-3441-4D1B-BFFE-FE0A2D27B0C5}">
      <dsp:nvSpPr>
        <dsp:cNvPr id="0" name=""/>
        <dsp:cNvSpPr/>
      </dsp:nvSpPr>
      <dsp:spPr>
        <a:xfrm>
          <a:off x="397111" y="4162908"/>
          <a:ext cx="9806519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0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Precs</a:t>
          </a:r>
          <a:r>
            <a:rPr lang="es-ES_tradnl" sz="2000" b="0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i preguntes</a:t>
          </a:r>
          <a:endParaRPr lang="es-ES" sz="2000" b="0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397111" y="4162908"/>
        <a:ext cx="9806519" cy="520474"/>
      </dsp:txXfrm>
    </dsp:sp>
    <dsp:sp modelId="{96E85E77-29A4-4216-9D7F-91E2BD9B909E}">
      <dsp:nvSpPr>
        <dsp:cNvPr id="0" name=""/>
        <dsp:cNvSpPr/>
      </dsp:nvSpPr>
      <dsp:spPr>
        <a:xfrm>
          <a:off x="71815" y="4097849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85F9B-D64C-4999-A1AD-7CCF5FC7BA18}">
      <dsp:nvSpPr>
        <dsp:cNvPr id="0" name=""/>
        <dsp:cNvSpPr/>
      </dsp:nvSpPr>
      <dsp:spPr>
        <a:xfrm>
          <a:off x="-5589634" y="-855719"/>
          <a:ext cx="6655159" cy="6655159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F4D7A-AA3C-4419-9B28-534DF5ECA913}">
      <dsp:nvSpPr>
        <dsp:cNvPr id="0" name=""/>
        <dsp:cNvSpPr/>
      </dsp:nvSpPr>
      <dsp:spPr>
        <a:xfrm>
          <a:off x="397111" y="260336"/>
          <a:ext cx="9806519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Lectura i </a:t>
          </a: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aprovació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</a:t>
          </a: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l’acta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</a:t>
          </a: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l’assemblea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anterior (28/10/2021) </a:t>
          </a:r>
          <a:endParaRPr lang="es-ES" sz="2000" b="0" u="none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397111" y="260336"/>
        <a:ext cx="9806519" cy="520474"/>
      </dsp:txXfrm>
    </dsp:sp>
    <dsp:sp modelId="{06785D55-BCA2-4185-9621-8DEDAD35B29A}">
      <dsp:nvSpPr>
        <dsp:cNvPr id="0" name=""/>
        <dsp:cNvSpPr/>
      </dsp:nvSpPr>
      <dsp:spPr>
        <a:xfrm>
          <a:off x="71815" y="195276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B50E67-4CD3-48E5-BAD6-6D757188BFDB}">
      <dsp:nvSpPr>
        <dsp:cNvPr id="0" name=""/>
        <dsp:cNvSpPr/>
      </dsp:nvSpPr>
      <dsp:spPr>
        <a:xfrm>
          <a:off x="825238" y="1040949"/>
          <a:ext cx="9378393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Presentació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i </a:t>
          </a: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ratificació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</a:t>
          </a: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dels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</a:t>
          </a: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càrrecs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la junta actual</a:t>
          </a:r>
          <a:endParaRPr lang="es-ES" sz="2000" b="0" u="none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825238" y="1040949"/>
        <a:ext cx="9378393" cy="520474"/>
      </dsp:txXfrm>
    </dsp:sp>
    <dsp:sp modelId="{636F4625-2D6C-484C-B078-674DA3BE42B1}">
      <dsp:nvSpPr>
        <dsp:cNvPr id="0" name=""/>
        <dsp:cNvSpPr/>
      </dsp:nvSpPr>
      <dsp:spPr>
        <a:xfrm>
          <a:off x="499941" y="975890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552693-303A-45C1-A397-D21BA9378065}">
      <dsp:nvSpPr>
        <dsp:cNvPr id="0" name=""/>
        <dsp:cNvSpPr/>
      </dsp:nvSpPr>
      <dsp:spPr>
        <a:xfrm>
          <a:off x="1021009" y="1821563"/>
          <a:ext cx="9182621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0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Informe del </a:t>
          </a:r>
          <a:r>
            <a:rPr lang="es-ES_tradnl" sz="2000" b="0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curs</a:t>
          </a:r>
          <a:r>
            <a:rPr lang="es-ES_tradnl" sz="2000" b="0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2021-2022</a:t>
          </a:r>
          <a:endParaRPr lang="es-ES" sz="2000" b="0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1021009" y="1821563"/>
        <a:ext cx="9182621" cy="520474"/>
      </dsp:txXfrm>
    </dsp:sp>
    <dsp:sp modelId="{2B2E04C5-B67E-4012-925B-8C476D6DCDBC}">
      <dsp:nvSpPr>
        <dsp:cNvPr id="0" name=""/>
        <dsp:cNvSpPr/>
      </dsp:nvSpPr>
      <dsp:spPr>
        <a:xfrm>
          <a:off x="695712" y="1756503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94B2BE-3390-4B7D-881C-FBE2A0EF409C}">
      <dsp:nvSpPr>
        <dsp:cNvPr id="0" name=""/>
        <dsp:cNvSpPr/>
      </dsp:nvSpPr>
      <dsp:spPr>
        <a:xfrm>
          <a:off x="1021009" y="2601682"/>
          <a:ext cx="9182621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dirty="0">
              <a:solidFill>
                <a:schemeClr val="tx2">
                  <a:lumMod val="50000"/>
                </a:schemeClr>
              </a:solidFill>
              <a:latin typeface="+mn-lt"/>
            </a:rPr>
            <a:t>Projectes curs 2022-2023</a:t>
          </a:r>
          <a:endParaRPr lang="es-ES" sz="2000" b="0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1021009" y="2601682"/>
        <a:ext cx="9182621" cy="520474"/>
      </dsp:txXfrm>
    </dsp:sp>
    <dsp:sp modelId="{3B7D4694-2BD9-49BE-9945-24D9C2368CA5}">
      <dsp:nvSpPr>
        <dsp:cNvPr id="0" name=""/>
        <dsp:cNvSpPr/>
      </dsp:nvSpPr>
      <dsp:spPr>
        <a:xfrm>
          <a:off x="695712" y="2536622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170470-EC85-4D7A-977A-85ED21904BB5}">
      <dsp:nvSpPr>
        <dsp:cNvPr id="0" name=""/>
        <dsp:cNvSpPr/>
      </dsp:nvSpPr>
      <dsp:spPr>
        <a:xfrm>
          <a:off x="825238" y="3382295"/>
          <a:ext cx="9378393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1" kern="1200" dirty="0">
              <a:solidFill>
                <a:schemeClr val="tx2">
                  <a:lumMod val="50000"/>
                </a:schemeClr>
              </a:solidFill>
            </a:rPr>
            <a:t>Aprovació dels comptes curs 2021-2022 i pressupost curs 2022-2023</a:t>
          </a:r>
          <a:endParaRPr lang="es-ES" sz="2000" b="1" u="none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825238" y="3382295"/>
        <a:ext cx="9378393" cy="520474"/>
      </dsp:txXfrm>
    </dsp:sp>
    <dsp:sp modelId="{1F27BE30-7E71-4225-B709-DAD34C5483C2}">
      <dsp:nvSpPr>
        <dsp:cNvPr id="0" name=""/>
        <dsp:cNvSpPr/>
      </dsp:nvSpPr>
      <dsp:spPr>
        <a:xfrm>
          <a:off x="499941" y="3317236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DC37B8-3441-4D1B-BFFE-FE0A2D27B0C5}">
      <dsp:nvSpPr>
        <dsp:cNvPr id="0" name=""/>
        <dsp:cNvSpPr/>
      </dsp:nvSpPr>
      <dsp:spPr>
        <a:xfrm>
          <a:off x="397111" y="4162908"/>
          <a:ext cx="9806519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0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Precs</a:t>
          </a:r>
          <a:r>
            <a:rPr lang="es-ES_tradnl" sz="2000" b="0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i preguntes</a:t>
          </a:r>
          <a:endParaRPr lang="es-ES" sz="2000" b="0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397111" y="4162908"/>
        <a:ext cx="9806519" cy="520474"/>
      </dsp:txXfrm>
    </dsp:sp>
    <dsp:sp modelId="{96E85E77-29A4-4216-9D7F-91E2BD9B909E}">
      <dsp:nvSpPr>
        <dsp:cNvPr id="0" name=""/>
        <dsp:cNvSpPr/>
      </dsp:nvSpPr>
      <dsp:spPr>
        <a:xfrm>
          <a:off x="71815" y="4097849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85F9B-D64C-4999-A1AD-7CCF5FC7BA18}">
      <dsp:nvSpPr>
        <dsp:cNvPr id="0" name=""/>
        <dsp:cNvSpPr/>
      </dsp:nvSpPr>
      <dsp:spPr>
        <a:xfrm>
          <a:off x="-5589634" y="-855719"/>
          <a:ext cx="6655159" cy="6655159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F4D7A-AA3C-4419-9B28-534DF5ECA913}">
      <dsp:nvSpPr>
        <dsp:cNvPr id="0" name=""/>
        <dsp:cNvSpPr/>
      </dsp:nvSpPr>
      <dsp:spPr>
        <a:xfrm>
          <a:off x="397111" y="260336"/>
          <a:ext cx="9806519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Lectura i </a:t>
          </a: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aprovació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</a:t>
          </a: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l’acta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</a:t>
          </a: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l’assemblea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anterior (28/10/2021) </a:t>
          </a:r>
          <a:endParaRPr lang="es-ES" sz="2000" b="0" u="none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397111" y="260336"/>
        <a:ext cx="9806519" cy="520474"/>
      </dsp:txXfrm>
    </dsp:sp>
    <dsp:sp modelId="{06785D55-BCA2-4185-9621-8DEDAD35B29A}">
      <dsp:nvSpPr>
        <dsp:cNvPr id="0" name=""/>
        <dsp:cNvSpPr/>
      </dsp:nvSpPr>
      <dsp:spPr>
        <a:xfrm>
          <a:off x="71815" y="195276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B50E67-4CD3-48E5-BAD6-6D757188BFDB}">
      <dsp:nvSpPr>
        <dsp:cNvPr id="0" name=""/>
        <dsp:cNvSpPr/>
      </dsp:nvSpPr>
      <dsp:spPr>
        <a:xfrm>
          <a:off x="825238" y="1040949"/>
          <a:ext cx="9378393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Presentació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i </a:t>
          </a: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ratificació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</a:t>
          </a: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dels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</a:t>
          </a:r>
          <a:r>
            <a:rPr lang="es-ES" sz="2000" b="0" u="none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càrrecs</a:t>
          </a:r>
          <a:r>
            <a:rPr lang="es-ES" sz="2000" b="0" u="none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de la junta actual</a:t>
          </a:r>
          <a:endParaRPr lang="es-ES" sz="2000" b="0" u="none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825238" y="1040949"/>
        <a:ext cx="9378393" cy="520474"/>
      </dsp:txXfrm>
    </dsp:sp>
    <dsp:sp modelId="{636F4625-2D6C-484C-B078-674DA3BE42B1}">
      <dsp:nvSpPr>
        <dsp:cNvPr id="0" name=""/>
        <dsp:cNvSpPr/>
      </dsp:nvSpPr>
      <dsp:spPr>
        <a:xfrm>
          <a:off x="499941" y="975890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552693-303A-45C1-A397-D21BA9378065}">
      <dsp:nvSpPr>
        <dsp:cNvPr id="0" name=""/>
        <dsp:cNvSpPr/>
      </dsp:nvSpPr>
      <dsp:spPr>
        <a:xfrm>
          <a:off x="1021009" y="1821563"/>
          <a:ext cx="9182621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0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Informe del </a:t>
          </a:r>
          <a:r>
            <a:rPr lang="es-ES_tradnl" sz="2000" b="0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curs</a:t>
          </a:r>
          <a:r>
            <a:rPr lang="es-ES_tradnl" sz="2000" b="0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2021-2022</a:t>
          </a:r>
          <a:endParaRPr lang="es-ES" sz="2000" b="0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1021009" y="1821563"/>
        <a:ext cx="9182621" cy="520474"/>
      </dsp:txXfrm>
    </dsp:sp>
    <dsp:sp modelId="{2B2E04C5-B67E-4012-925B-8C476D6DCDBC}">
      <dsp:nvSpPr>
        <dsp:cNvPr id="0" name=""/>
        <dsp:cNvSpPr/>
      </dsp:nvSpPr>
      <dsp:spPr>
        <a:xfrm>
          <a:off x="695712" y="1756503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94B2BE-3390-4B7D-881C-FBE2A0EF409C}">
      <dsp:nvSpPr>
        <dsp:cNvPr id="0" name=""/>
        <dsp:cNvSpPr/>
      </dsp:nvSpPr>
      <dsp:spPr>
        <a:xfrm>
          <a:off x="1021009" y="2601682"/>
          <a:ext cx="9182621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dirty="0">
              <a:solidFill>
                <a:schemeClr val="tx2">
                  <a:lumMod val="50000"/>
                </a:schemeClr>
              </a:solidFill>
              <a:latin typeface="+mn-lt"/>
            </a:rPr>
            <a:t>Projectes curs 2022-2023</a:t>
          </a:r>
          <a:endParaRPr lang="es-ES" sz="2000" b="0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1021009" y="2601682"/>
        <a:ext cx="9182621" cy="520474"/>
      </dsp:txXfrm>
    </dsp:sp>
    <dsp:sp modelId="{3B7D4694-2BD9-49BE-9945-24D9C2368CA5}">
      <dsp:nvSpPr>
        <dsp:cNvPr id="0" name=""/>
        <dsp:cNvSpPr/>
      </dsp:nvSpPr>
      <dsp:spPr>
        <a:xfrm>
          <a:off x="695712" y="2536622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170470-EC85-4D7A-977A-85ED21904BB5}">
      <dsp:nvSpPr>
        <dsp:cNvPr id="0" name=""/>
        <dsp:cNvSpPr/>
      </dsp:nvSpPr>
      <dsp:spPr>
        <a:xfrm>
          <a:off x="825238" y="3382295"/>
          <a:ext cx="9378393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dirty="0">
              <a:solidFill>
                <a:schemeClr val="tx2">
                  <a:lumMod val="50000"/>
                </a:schemeClr>
              </a:solidFill>
            </a:rPr>
            <a:t>Aprovació dels comptes curs 2021-2022 i pressupost curs 2022-2023</a:t>
          </a:r>
          <a:endParaRPr lang="es-ES" sz="2000" b="0" u="none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825238" y="3382295"/>
        <a:ext cx="9378393" cy="520474"/>
      </dsp:txXfrm>
    </dsp:sp>
    <dsp:sp modelId="{1F27BE30-7E71-4225-B709-DAD34C5483C2}">
      <dsp:nvSpPr>
        <dsp:cNvPr id="0" name=""/>
        <dsp:cNvSpPr/>
      </dsp:nvSpPr>
      <dsp:spPr>
        <a:xfrm>
          <a:off x="499941" y="3317236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DC37B8-3441-4D1B-BFFE-FE0A2D27B0C5}">
      <dsp:nvSpPr>
        <dsp:cNvPr id="0" name=""/>
        <dsp:cNvSpPr/>
      </dsp:nvSpPr>
      <dsp:spPr>
        <a:xfrm>
          <a:off x="397111" y="4162908"/>
          <a:ext cx="9806519" cy="520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 err="1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Precs</a:t>
          </a:r>
          <a:r>
            <a:rPr lang="es-ES_tradnl" sz="2000" b="1" kern="1200" dirty="0">
              <a:solidFill>
                <a:schemeClr val="tx2">
                  <a:lumMod val="50000"/>
                </a:schemeClr>
              </a:solidFill>
              <a:latin typeface="+mn-lt"/>
              <a:cs typeface="Arial"/>
            </a:rPr>
            <a:t> i preguntes</a:t>
          </a:r>
          <a:endParaRPr lang="es-ES" sz="2000" b="1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397111" y="4162908"/>
        <a:ext cx="9806519" cy="520474"/>
      </dsp:txXfrm>
    </dsp:sp>
    <dsp:sp modelId="{96E85E77-29A4-4216-9D7F-91E2BD9B909E}">
      <dsp:nvSpPr>
        <dsp:cNvPr id="0" name=""/>
        <dsp:cNvSpPr/>
      </dsp:nvSpPr>
      <dsp:spPr>
        <a:xfrm>
          <a:off x="71815" y="4097849"/>
          <a:ext cx="650593" cy="650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42601-CCE7-4926-9472-C8AF710DDD67}" type="datetimeFigureOut">
              <a:rPr lang="es-ES" smtClean="0"/>
              <a:t>28/10/2022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CAA27-692C-41F4-A050-78F0F23CA27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830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E8D92-BC52-4885-92AB-9E4910A7325B}" type="datetimeFigureOut">
              <a:rPr lang="es-ES" smtClean="0"/>
              <a:t>28/10/2022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32441-A8AC-477D-BBF0-5F2FE77F55B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70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E8D92-BC52-4885-92AB-9E4910A7325B}" type="datetimeFigureOut">
              <a:rPr lang="es-ES" smtClean="0"/>
              <a:t>28/10/2022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32441-A8AC-477D-BBF0-5F2FE77F55B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251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E8D92-BC52-4885-92AB-9E4910A7325B}" type="datetimeFigureOut">
              <a:rPr lang="es-ES" smtClean="0"/>
              <a:t>28/10/2022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32441-A8AC-477D-BBF0-5F2FE77F55B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585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E8D92-BC52-4885-92AB-9E4910A7325B}" type="datetimeFigureOut">
              <a:rPr lang="es-ES" smtClean="0"/>
              <a:t>28/10/2022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32441-A8AC-477D-BBF0-5F2FE77F55B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956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E8D92-BC52-4885-92AB-9E4910A7325B}" type="datetimeFigureOut">
              <a:rPr lang="es-ES" smtClean="0"/>
              <a:t>28/10/2022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32441-A8AC-477D-BBF0-5F2FE77F55B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759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E8D92-BC52-4885-92AB-9E4910A7325B}" type="datetimeFigureOut">
              <a:rPr lang="es-ES" smtClean="0"/>
              <a:t>28/10/2022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32441-A8AC-477D-BBF0-5F2FE77F55B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64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E8D92-BC52-4885-92AB-9E4910A7325B}" type="datetimeFigureOut">
              <a:rPr lang="es-ES" smtClean="0"/>
              <a:t>28/10/2022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32441-A8AC-477D-BBF0-5F2FE77F55B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041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E8D92-BC52-4885-92AB-9E4910A7325B}" type="datetimeFigureOut">
              <a:rPr lang="es-ES" smtClean="0"/>
              <a:t>28/10/2022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32441-A8AC-477D-BBF0-5F2FE77F55B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1061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E8D92-BC52-4885-92AB-9E4910A7325B}" type="datetimeFigureOut">
              <a:rPr lang="es-ES" smtClean="0"/>
              <a:t>28/10/2022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32441-A8AC-477D-BBF0-5F2FE77F55B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805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E8D92-BC52-4885-92AB-9E4910A7325B}" type="datetimeFigureOut">
              <a:rPr lang="es-ES" smtClean="0"/>
              <a:t>28/10/2022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32441-A8AC-477D-BBF0-5F2FE77F55B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02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E8D92-BC52-4885-92AB-9E4910A7325B}" type="datetimeFigureOut">
              <a:rPr lang="es-ES" smtClean="0"/>
              <a:t>28/10/2022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32441-A8AC-477D-BBF0-5F2FE77F55B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40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6329686"/>
            <a:ext cx="12192000" cy="5283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 userDrawn="1"/>
        </p:nvSpPr>
        <p:spPr>
          <a:xfrm>
            <a:off x="10364765" y="6418635"/>
            <a:ext cx="1827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chemeClr val="bg1"/>
                </a:solidFill>
              </a:rPr>
              <a:t>CURS</a:t>
            </a:r>
            <a:r>
              <a:rPr lang="es-ES" sz="1800" b="1" baseline="0" dirty="0">
                <a:solidFill>
                  <a:schemeClr val="bg1"/>
                </a:solidFill>
              </a:rPr>
              <a:t> 2022-2023</a:t>
            </a:r>
            <a:endParaRPr lang="es-ES" sz="1800" b="1" dirty="0">
              <a:solidFill>
                <a:schemeClr val="bg1"/>
              </a:solidFill>
            </a:endParaRPr>
          </a:p>
        </p:txBody>
      </p:sp>
      <p:pic>
        <p:nvPicPr>
          <p:cNvPr id="10" name="Imagen 9" descr="XAPES AMPA2017-01.jpg"/>
          <p:cNvPicPr>
            <a:picLocks noChangeAspect="1"/>
          </p:cNvPicPr>
          <p:nvPr userDrawn="1"/>
        </p:nvPicPr>
        <p:blipFill rotWithShape="1">
          <a:blip r:embed="rId1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5342" y="135881"/>
            <a:ext cx="815926" cy="815926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8D50A69-0AF4-49DD-A502-8035AC1EDD9F}"/>
              </a:ext>
            </a:extLst>
          </p:cNvPr>
          <p:cNvCxnSpPr/>
          <p:nvPr userDrawn="1"/>
        </p:nvCxnSpPr>
        <p:spPr>
          <a:xfrm>
            <a:off x="772160" y="1046480"/>
            <a:ext cx="10160782" cy="0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91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alutpublica.gencat.cat/ca/ambits/promocio_salut/alimentacio_saludable/PREM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71437" y="-14289"/>
            <a:ext cx="12306301" cy="622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Imagen 4" descr="XAPES AMPA2017-01.jp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9757" y="2410480"/>
            <a:ext cx="3153633" cy="315363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765743" y="228600"/>
            <a:ext cx="6286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 err="1">
                <a:solidFill>
                  <a:srgbClr val="002060"/>
                </a:solidFill>
              </a:rPr>
              <a:t>Assemblea</a:t>
            </a:r>
            <a:r>
              <a:rPr lang="es-ES" sz="72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s-ES" sz="3200" b="1" dirty="0">
                <a:solidFill>
                  <a:srgbClr val="002060"/>
                </a:solidFill>
              </a:rPr>
              <a:t>27 de Octubre 2022</a:t>
            </a:r>
          </a:p>
        </p:txBody>
      </p:sp>
    </p:spTree>
    <p:extLst>
      <p:ext uri="{BB962C8B-B14F-4D97-AF65-F5344CB8AC3E}">
        <p14:creationId xmlns:p14="http://schemas.microsoft.com/office/powerpoint/2010/main" val="200988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91B2179D-DADF-4F8B-B31C-F3D779023F88}"/>
              </a:ext>
            </a:extLst>
          </p:cNvPr>
          <p:cNvSpPr txBox="1"/>
          <p:nvPr/>
        </p:nvSpPr>
        <p:spPr>
          <a:xfrm>
            <a:off x="623887" y="151921"/>
            <a:ext cx="10644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b="1" dirty="0">
                <a:solidFill>
                  <a:srgbClr val="002060"/>
                </a:solidFill>
              </a:rPr>
              <a:t>L’AMPA amb la Sostenibilitat i Accessibilitat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835B82-91CA-48DD-87C9-0B6FF9F586E8}"/>
              </a:ext>
            </a:extLst>
          </p:cNvPr>
          <p:cNvSpPr txBox="1"/>
          <p:nvPr/>
        </p:nvSpPr>
        <p:spPr>
          <a:xfrm>
            <a:off x="3462391" y="4538457"/>
            <a:ext cx="87296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solidFill>
                  <a:schemeClr val="accent5">
                    <a:lumMod val="50000"/>
                  </a:schemeClr>
                </a:solidFill>
              </a:rPr>
              <a:t>L’objectiu: demanem a traves del programa “Protegim escoles” la transformació de l’entorn de l’escola, posant al centre la seguretat i el benestar dels nens, nenes i famílies amb diverses accions: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accent5">
                    <a:lumMod val="50000"/>
                  </a:schemeClr>
                </a:solidFill>
              </a:rPr>
              <a:t>Pacificació del trànsit en l’entorn escolar.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accent5">
                    <a:lumMod val="50000"/>
                  </a:schemeClr>
                </a:solidFill>
              </a:rPr>
              <a:t>Millora de la seguretat als accessos a les escola.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accent5">
                    <a:lumMod val="50000"/>
                  </a:schemeClr>
                </a:solidFill>
              </a:rPr>
              <a:t>Ampliació de les zones d’estada i del verd, incorporant nou mobiliari urbà.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1368762-22B6-4136-8DFC-8E8A853D1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" y="1082109"/>
            <a:ext cx="3390271" cy="493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E9F3895D-1CB2-4579-B295-3F8BE963E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67" y="1075651"/>
            <a:ext cx="4466400" cy="334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3E72B03-A275-47CB-B7CF-A42E07817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510" y="1072583"/>
            <a:ext cx="1508791" cy="335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E9C0AFE4-D4AD-4F76-953F-16AFB9EB4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204" y="1085176"/>
            <a:ext cx="2505207" cy="334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7739E92-5740-FC0D-5A3A-A5AC3463A1FD}"/>
              </a:ext>
            </a:extLst>
          </p:cNvPr>
          <p:cNvSpPr/>
          <p:nvPr/>
        </p:nvSpPr>
        <p:spPr>
          <a:xfrm rot="19408384">
            <a:off x="101078" y="3181310"/>
            <a:ext cx="3491502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es-ES" sz="3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Talls</a:t>
            </a:r>
            <a:r>
              <a:rPr lang="es-E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de </a:t>
            </a:r>
            <a:r>
              <a:rPr lang="es-ES" sz="3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carrer</a:t>
            </a:r>
            <a:endParaRPr lang="es-E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6075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078B3852-FFA4-4968-972E-F7C114547F72}"/>
              </a:ext>
            </a:extLst>
          </p:cNvPr>
          <p:cNvSpPr txBox="1"/>
          <p:nvPr/>
        </p:nvSpPr>
        <p:spPr>
          <a:xfrm>
            <a:off x="1023938" y="115697"/>
            <a:ext cx="5072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002060"/>
                </a:solidFill>
              </a:rPr>
              <a:t>L’AMPA Formativa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FC4588F-0A2E-487A-B3B6-FE4C3A734E1D}"/>
              </a:ext>
            </a:extLst>
          </p:cNvPr>
          <p:cNvSpPr txBox="1"/>
          <p:nvPr/>
        </p:nvSpPr>
        <p:spPr>
          <a:xfrm>
            <a:off x="886590" y="1720489"/>
            <a:ext cx="5719693" cy="755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002060"/>
                </a:solidFill>
              </a:rPr>
              <a:t>La col·laboració de pares de l’escola ens permet saber més sobre temes que ens preocupen.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48104BE-4C4C-4BD6-8AAA-DF9F6FEA7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981" y="1218583"/>
            <a:ext cx="3457777" cy="489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925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1B29A69-F1AD-4290-B4AA-CA6B891D1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489" y="2536439"/>
            <a:ext cx="3382585" cy="358263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E140D78-9ED2-438A-883D-508FC3BF7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993" y="2839761"/>
            <a:ext cx="4366518" cy="32793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EF8AB00-BB7E-4AAF-9C90-2E50FDE701A4}"/>
              </a:ext>
            </a:extLst>
          </p:cNvPr>
          <p:cNvSpPr txBox="1"/>
          <p:nvPr/>
        </p:nvSpPr>
        <p:spPr>
          <a:xfrm>
            <a:off x="1023938" y="115697"/>
            <a:ext cx="5072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002060"/>
                </a:solidFill>
              </a:rPr>
              <a:t>L’AMPA Formativa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CED985-BB3E-4932-AB5F-3DA01EE27BC2}"/>
              </a:ext>
            </a:extLst>
          </p:cNvPr>
          <p:cNvSpPr txBox="1"/>
          <p:nvPr/>
        </p:nvSpPr>
        <p:spPr>
          <a:xfrm>
            <a:off x="1342489" y="1332997"/>
            <a:ext cx="9917987" cy="978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a-ES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Els pares i mares de l’escola ens hem format amb experts en reanimació, per després poder formar els nostres alumnes.</a:t>
            </a:r>
            <a:endParaRPr lang="ca-ES" b="0" i="0" u="none" strike="noStrike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a-ES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Projecte de RCP – els primers minuts són claus per salvar una vida.</a:t>
            </a:r>
            <a:endParaRPr lang="ca-ES" b="0" i="0" u="none" strike="noStrike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859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4399C150-2B11-4374-B200-B96378522FCE}"/>
              </a:ext>
            </a:extLst>
          </p:cNvPr>
          <p:cNvSpPr txBox="1"/>
          <p:nvPr/>
        </p:nvSpPr>
        <p:spPr>
          <a:xfrm>
            <a:off x="1023938" y="115697"/>
            <a:ext cx="5072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002060"/>
                </a:solidFill>
              </a:rPr>
              <a:t>L’AMPA </a:t>
            </a:r>
            <a:r>
              <a:rPr lang="es-ES" sz="4400" b="1" dirty="0" err="1">
                <a:solidFill>
                  <a:srgbClr val="002060"/>
                </a:solidFill>
              </a:rPr>
              <a:t>Solidària</a:t>
            </a:r>
            <a:endParaRPr lang="es-ES" sz="4400" b="1" dirty="0">
              <a:solidFill>
                <a:srgbClr val="00206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7B3BD4-288E-4565-9EBC-07E83F3896CE}"/>
              </a:ext>
            </a:extLst>
          </p:cNvPr>
          <p:cNvSpPr txBox="1"/>
          <p:nvPr/>
        </p:nvSpPr>
        <p:spPr>
          <a:xfrm>
            <a:off x="783849" y="4710269"/>
            <a:ext cx="5719693" cy="1551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dirty="0" err="1">
                <a:solidFill>
                  <a:srgbClr val="002060"/>
                </a:solidFill>
              </a:rPr>
              <a:t>L’Ampa</a:t>
            </a:r>
            <a:r>
              <a:rPr lang="ca-ES" dirty="0">
                <a:solidFill>
                  <a:srgbClr val="002060"/>
                </a:solidFill>
              </a:rPr>
              <a:t> i l’escola agraeixen la solidaritat a totes les famílies que han col·laborat en la recollida.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002060"/>
                </a:solidFill>
              </a:rPr>
              <a:t>Un any més, l’AMPA anima a tothom a continuar fent gestos solidaris al llarg de tot el curs.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42695BE-47B3-4E90-8AFC-06055BE73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52" y="1203787"/>
            <a:ext cx="2363139" cy="334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EA1AEA7C-FEF5-43A9-A931-EAA7963BD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36" y="1203787"/>
            <a:ext cx="2536031" cy="334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9DBC616-0CEF-4D5F-A354-0F21BE417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31523"/>
            <a:ext cx="5875920" cy="440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298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91B2179D-DADF-4F8B-B31C-F3D779023F88}"/>
              </a:ext>
            </a:extLst>
          </p:cNvPr>
          <p:cNvSpPr txBox="1"/>
          <p:nvPr/>
        </p:nvSpPr>
        <p:spPr>
          <a:xfrm>
            <a:off x="1023937" y="115697"/>
            <a:ext cx="6106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002060"/>
                </a:solidFill>
              </a:rPr>
              <a:t>L’AMPA i les </a:t>
            </a:r>
            <a:r>
              <a:rPr lang="es-ES" sz="4400" b="1" dirty="0" err="1">
                <a:solidFill>
                  <a:srgbClr val="002060"/>
                </a:solidFill>
              </a:rPr>
              <a:t>graduacions</a:t>
            </a:r>
            <a:endParaRPr lang="es-ES" sz="4400" b="1" dirty="0">
              <a:solidFill>
                <a:srgbClr val="00206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66C2AE2-EFE1-4941-BF9A-1993B95B52F6}"/>
              </a:ext>
            </a:extLst>
          </p:cNvPr>
          <p:cNvSpPr txBox="1"/>
          <p:nvPr/>
        </p:nvSpPr>
        <p:spPr>
          <a:xfrm>
            <a:off x="1389985" y="1245707"/>
            <a:ext cx="9798572" cy="17020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002060"/>
                </a:solidFill>
              </a:rPr>
              <a:t>L’AMPA col·labora amb un regal de fi d’etapa pels alumnes de l’escola de: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002060"/>
                </a:solidFill>
              </a:rPr>
              <a:t>P5 – Fi d’Etapa Infantil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002060"/>
                </a:solidFill>
              </a:rPr>
              <a:t>6è – Fi de Primària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002060"/>
                </a:solidFill>
              </a:rPr>
              <a:t>4at ESO – Fi de Secundària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002060"/>
                </a:solidFill>
              </a:rPr>
              <a:t>2on Batxillerat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F06D02D-3FEC-46B6-895E-D1BCA14D2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03" y="3030145"/>
            <a:ext cx="2095133" cy="276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31EA7D01-9772-4D4C-8965-9E61C9E53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01" y="4301305"/>
            <a:ext cx="3526645" cy="198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188761D-7CA0-4A2C-8E24-9052516C0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75" y="1684960"/>
            <a:ext cx="5589143" cy="419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C321A5DD-565B-44D7-81BE-BE596E383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738" y="1824455"/>
            <a:ext cx="2547617" cy="24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4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91B2179D-DADF-4F8B-B31C-F3D779023F88}"/>
              </a:ext>
            </a:extLst>
          </p:cNvPr>
          <p:cNvSpPr txBox="1"/>
          <p:nvPr/>
        </p:nvSpPr>
        <p:spPr>
          <a:xfrm>
            <a:off x="1023937" y="115697"/>
            <a:ext cx="7894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002060"/>
                </a:solidFill>
              </a:rPr>
              <a:t>L’AMPA i la Festa de Fi de </a:t>
            </a:r>
            <a:r>
              <a:rPr lang="es-ES" sz="4400" b="1" dirty="0" err="1">
                <a:solidFill>
                  <a:srgbClr val="002060"/>
                </a:solidFill>
              </a:rPr>
              <a:t>Curs</a:t>
            </a:r>
            <a:endParaRPr lang="es-ES" sz="4400" b="1" dirty="0">
              <a:solidFill>
                <a:srgbClr val="00206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835B82-91CA-48DD-87C9-0B6FF9F586E8}"/>
              </a:ext>
            </a:extLst>
          </p:cNvPr>
          <p:cNvSpPr txBox="1"/>
          <p:nvPr/>
        </p:nvSpPr>
        <p:spPr>
          <a:xfrm>
            <a:off x="1023937" y="1207383"/>
            <a:ext cx="102159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solidFill>
                  <a:schemeClr val="accent5">
                    <a:lumMod val="50000"/>
                  </a:schemeClr>
                </a:solidFill>
              </a:rPr>
              <a:t>Després de dos anys sense poder reunir-nos les famílies de l’escola, tornem a la fer possible la festa de fi de curs.</a:t>
            </a:r>
          </a:p>
          <a:p>
            <a:pPr marL="285750" indent="-285750">
              <a:buFontTx/>
              <a:buChar char="-"/>
            </a:pPr>
            <a:r>
              <a:rPr lang="ca-ES" dirty="0">
                <a:solidFill>
                  <a:schemeClr val="accent5">
                    <a:lumMod val="50000"/>
                  </a:schemeClr>
                </a:solidFill>
              </a:rPr>
              <a:t>Famílies</a:t>
            </a:r>
          </a:p>
          <a:p>
            <a:pPr marL="285750" indent="-285750">
              <a:buFontTx/>
              <a:buChar char="-"/>
            </a:pPr>
            <a:r>
              <a:rPr lang="ca-ES" dirty="0">
                <a:solidFill>
                  <a:schemeClr val="accent5">
                    <a:lumMod val="50000"/>
                  </a:schemeClr>
                </a:solidFill>
              </a:rPr>
              <a:t>Germanor</a:t>
            </a:r>
          </a:p>
          <a:p>
            <a:pPr marL="285750" indent="-285750">
              <a:buFontTx/>
              <a:buChar char="-"/>
            </a:pPr>
            <a:r>
              <a:rPr lang="ca-ES" dirty="0">
                <a:solidFill>
                  <a:schemeClr val="accent5">
                    <a:lumMod val="50000"/>
                  </a:schemeClr>
                </a:solidFill>
              </a:rPr>
              <a:t>Compartir</a:t>
            </a:r>
          </a:p>
          <a:p>
            <a:pPr marL="285750" indent="-285750">
              <a:buFontTx/>
              <a:buChar char="-"/>
            </a:pPr>
            <a:r>
              <a:rPr lang="ca-ES" dirty="0">
                <a:solidFill>
                  <a:schemeClr val="accent5">
                    <a:lumMod val="50000"/>
                  </a:schemeClr>
                </a:solidFill>
              </a:rPr>
              <a:t>Viure l’Escola	</a:t>
            </a:r>
          </a:p>
        </p:txBody>
      </p:sp>
      <p:pic>
        <p:nvPicPr>
          <p:cNvPr id="3" name="Imagen 2" descr="Un grupo de personas frente a un edificio&#10;&#10;Descripción generada automáticamente">
            <a:extLst>
              <a:ext uri="{FF2B5EF4-FFF2-40B4-BE49-F238E27FC236}">
                <a16:creationId xmlns:a16="http://schemas.microsoft.com/office/drawing/2014/main" id="{6B3F669F-D530-49DF-B83D-3E88B3C57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277" y="1690776"/>
            <a:ext cx="6191892" cy="1439132"/>
          </a:xfrm>
          <a:prstGeom prst="rect">
            <a:avLst/>
          </a:prstGeom>
        </p:spPr>
      </p:pic>
      <p:pic>
        <p:nvPicPr>
          <p:cNvPr id="5" name="Imagen 4" descr="Imagen que contiene edificio, grande, tabla, pastel&#10;&#10;Descripción generada automáticamente">
            <a:extLst>
              <a:ext uri="{FF2B5EF4-FFF2-40B4-BE49-F238E27FC236}">
                <a16:creationId xmlns:a16="http://schemas.microsoft.com/office/drawing/2014/main" id="{591A9DCC-0D5A-43F3-A6E1-1696D8AD2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72" y="2961709"/>
            <a:ext cx="2363056" cy="3150741"/>
          </a:xfrm>
          <a:prstGeom prst="rect">
            <a:avLst/>
          </a:prstGeom>
        </p:spPr>
      </p:pic>
      <p:pic>
        <p:nvPicPr>
          <p:cNvPr id="9" name="Imagen 8" descr="Un grupo de personas en medio de una ciudad&#10;&#10;Descripción generada automáticamente con confianza media">
            <a:extLst>
              <a:ext uri="{FF2B5EF4-FFF2-40B4-BE49-F238E27FC236}">
                <a16:creationId xmlns:a16="http://schemas.microsoft.com/office/drawing/2014/main" id="{CFD6F0BB-3CFA-481E-9D9C-072A8133D6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04" y="3283784"/>
            <a:ext cx="2205305" cy="2940407"/>
          </a:xfrm>
          <a:prstGeom prst="rect">
            <a:avLst/>
          </a:prstGeom>
        </p:spPr>
      </p:pic>
      <p:pic>
        <p:nvPicPr>
          <p:cNvPr id="11" name="Imagen 10" descr="Una caricatura de una ciudad&#10;&#10;Descripción generada automáticamente con confianza baja">
            <a:extLst>
              <a:ext uri="{FF2B5EF4-FFF2-40B4-BE49-F238E27FC236}">
                <a16:creationId xmlns:a16="http://schemas.microsoft.com/office/drawing/2014/main" id="{0DE7C886-9B19-4AFE-9DB7-93B11B936A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4"/>
          <a:stretch/>
        </p:blipFill>
        <p:spPr>
          <a:xfrm>
            <a:off x="7164512" y="3283784"/>
            <a:ext cx="2482922" cy="293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68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91B2179D-DADF-4F8B-B31C-F3D779023F88}"/>
              </a:ext>
            </a:extLst>
          </p:cNvPr>
          <p:cNvSpPr txBox="1"/>
          <p:nvPr/>
        </p:nvSpPr>
        <p:spPr>
          <a:xfrm>
            <a:off x="1023937" y="115697"/>
            <a:ext cx="8531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002060"/>
                </a:solidFill>
              </a:rPr>
              <a:t>L’AMPA i </a:t>
            </a:r>
            <a:r>
              <a:rPr lang="es-ES" sz="4400" b="1" dirty="0" err="1">
                <a:solidFill>
                  <a:srgbClr val="002060"/>
                </a:solidFill>
              </a:rPr>
              <a:t>altres</a:t>
            </a:r>
            <a:r>
              <a:rPr lang="es-ES" sz="4400" b="1" dirty="0">
                <a:solidFill>
                  <a:srgbClr val="002060"/>
                </a:solidFill>
              </a:rPr>
              <a:t> </a:t>
            </a:r>
            <a:r>
              <a:rPr lang="es-ES" sz="4400" b="1" dirty="0" err="1">
                <a:solidFill>
                  <a:srgbClr val="002060"/>
                </a:solidFill>
              </a:rPr>
              <a:t>col·laboracions</a:t>
            </a:r>
            <a:endParaRPr lang="es-ES" sz="44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D6B5877A-4EBE-4EE2-B04F-D3070D9B54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4388202"/>
              </p:ext>
            </p:extLst>
          </p:nvPr>
        </p:nvGraphicFramePr>
        <p:xfrm>
          <a:off x="1955800" y="1121229"/>
          <a:ext cx="7710714" cy="4864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6561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23938" y="115697"/>
            <a:ext cx="5072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002060"/>
                </a:solidFill>
              </a:rPr>
              <a:t>Ordre</a:t>
            </a:r>
            <a:r>
              <a:rPr lang="es-ES" sz="4400" b="1" dirty="0">
                <a:solidFill>
                  <a:srgbClr val="002060"/>
                </a:solidFill>
              </a:rPr>
              <a:t> del </a:t>
            </a:r>
            <a:r>
              <a:rPr lang="es-ES" sz="4400" b="1" dirty="0" err="1">
                <a:solidFill>
                  <a:srgbClr val="002060"/>
                </a:solidFill>
              </a:rPr>
              <a:t>dia</a:t>
            </a:r>
            <a:endParaRPr lang="es-ES" sz="44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22647535"/>
              </p:ext>
            </p:extLst>
          </p:nvPr>
        </p:nvGraphicFramePr>
        <p:xfrm>
          <a:off x="1071574" y="1057030"/>
          <a:ext cx="10272712" cy="494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255243" y="1280161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719315" y="2072075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915149" y="284652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892817" y="3610695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719315" y="4385143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5B65406-4114-461A-BD27-B0291534239A}"/>
              </a:ext>
            </a:extLst>
          </p:cNvPr>
          <p:cNvSpPr txBox="1"/>
          <p:nvPr/>
        </p:nvSpPr>
        <p:spPr>
          <a:xfrm>
            <a:off x="1255243" y="5192873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7571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82840" y="177342"/>
            <a:ext cx="9250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b="1" dirty="0">
                <a:solidFill>
                  <a:srgbClr val="002060"/>
                </a:solidFill>
              </a:rPr>
              <a:t>Projectes transversals i continuistes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1826B0E-8BC0-4483-95AA-2455F79270DF}"/>
              </a:ext>
            </a:extLst>
          </p:cNvPr>
          <p:cNvSpPr txBox="1"/>
          <p:nvPr/>
        </p:nvSpPr>
        <p:spPr>
          <a:xfrm>
            <a:off x="1131957" y="2080993"/>
            <a:ext cx="10541818" cy="10998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sz="2000" b="1" u="sng" dirty="0">
                <a:solidFill>
                  <a:srgbClr val="002060"/>
                </a:solidFill>
                <a:ea typeface="+mj-ea"/>
                <a:cs typeface="+mj-cs"/>
              </a:rPr>
              <a:t>Mantenim aquestes comissions i projectes pel proper curs: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ca-ES" sz="2000" b="1" dirty="0">
                <a:solidFill>
                  <a:srgbClr val="002060"/>
                </a:solidFill>
                <a:ea typeface="+mj-ea"/>
                <a:cs typeface="+mj-cs"/>
              </a:rPr>
              <a:t>Per a la seva rellevància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ca-ES" sz="2000" b="1" dirty="0">
                <a:solidFill>
                  <a:srgbClr val="002060"/>
                </a:solidFill>
                <a:ea typeface="+mj-ea"/>
                <a:cs typeface="+mj-cs"/>
              </a:rPr>
              <a:t>Perquè son projectes transversals que engloben tots els alumnes de l’escola</a:t>
            </a:r>
          </a:p>
          <a:p>
            <a:pPr marL="1200150" lvl="2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rgbClr val="002060"/>
                </a:solidFill>
                <a:ea typeface="+mj-ea"/>
                <a:cs typeface="+mj-cs"/>
              </a:rPr>
              <a:t>Comissió de Nutrició I Salut</a:t>
            </a:r>
          </a:p>
          <a:p>
            <a:pPr marL="1200150" lvl="2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rgbClr val="002060"/>
                </a:solidFill>
                <a:ea typeface="+mj-ea"/>
                <a:cs typeface="+mj-cs"/>
              </a:rPr>
              <a:t>Sostenibilitat I Pacificació de la Escola</a:t>
            </a:r>
          </a:p>
          <a:p>
            <a:pPr marL="1200150" lvl="2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rgbClr val="002060"/>
                </a:solidFill>
                <a:ea typeface="+mj-ea"/>
                <a:cs typeface="+mj-cs"/>
              </a:rPr>
              <a:t>Formació de RCP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0C45C1A-3A40-438C-A0C6-2C104E44E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52" b="14954"/>
          <a:stretch/>
        </p:blipFill>
        <p:spPr>
          <a:xfrm>
            <a:off x="787631" y="3540816"/>
            <a:ext cx="3136227" cy="176412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89223E0-637E-486F-BFA4-1816194130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5" b="7156"/>
          <a:stretch/>
        </p:blipFill>
        <p:spPr>
          <a:xfrm>
            <a:off x="4291580" y="3538317"/>
            <a:ext cx="3136227" cy="176412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16E1663-5A40-4232-9936-5D380DC08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472" y="3538317"/>
            <a:ext cx="3724271" cy="176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04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C1420D7A-F365-42CB-AAA2-BA977584C993}"/>
              </a:ext>
            </a:extLst>
          </p:cNvPr>
          <p:cNvSpPr txBox="1"/>
          <p:nvPr/>
        </p:nvSpPr>
        <p:spPr>
          <a:xfrm>
            <a:off x="1023937" y="115697"/>
            <a:ext cx="9435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002060"/>
                </a:solidFill>
              </a:rPr>
              <a:t>L’AMPA; </a:t>
            </a:r>
            <a:r>
              <a:rPr lang="es-ES" sz="4400" b="1" dirty="0" err="1">
                <a:solidFill>
                  <a:srgbClr val="002060"/>
                </a:solidFill>
              </a:rPr>
              <a:t>Salut</a:t>
            </a:r>
            <a:r>
              <a:rPr lang="es-ES" sz="4400" b="1" dirty="0">
                <a:solidFill>
                  <a:srgbClr val="002060"/>
                </a:solidFill>
              </a:rPr>
              <a:t>, </a:t>
            </a:r>
            <a:r>
              <a:rPr lang="es-ES" sz="4400" b="1" dirty="0" err="1">
                <a:solidFill>
                  <a:srgbClr val="002060"/>
                </a:solidFill>
              </a:rPr>
              <a:t>Nutrició</a:t>
            </a:r>
            <a:r>
              <a:rPr lang="es-ES" sz="4400" b="1" dirty="0">
                <a:solidFill>
                  <a:srgbClr val="002060"/>
                </a:solidFill>
              </a:rPr>
              <a:t> i Higiene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A6127EF-7CB9-4AC7-872E-FD3C4AA81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52" b="14954"/>
          <a:stretch/>
        </p:blipFill>
        <p:spPr>
          <a:xfrm>
            <a:off x="1225685" y="1287571"/>
            <a:ext cx="2824736" cy="158891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4ACE724-7D35-4D5E-8C2E-16863C2F750A}"/>
              </a:ext>
            </a:extLst>
          </p:cNvPr>
          <p:cNvSpPr txBox="1"/>
          <p:nvPr/>
        </p:nvSpPr>
        <p:spPr>
          <a:xfrm>
            <a:off x="1023936" y="2996119"/>
            <a:ext cx="10729700" cy="3028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rgbClr val="002060"/>
                </a:solidFill>
              </a:rPr>
              <a:t>Revisar de manera regular els menús de l’escola per adaptar-los a la normativa del Departament de Salut: disminuint el consum de carns vermelles, eliminant els postres ensucrats, les farines no integrals, els aliments ultra processats i els peixos amb alt contingut en mercuri.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rgbClr val="002060"/>
                </a:solidFill>
              </a:rPr>
              <a:t>Demanar a l’escola que faci servir el programa de Revisió de Menús Escolars (</a:t>
            </a:r>
            <a:r>
              <a:rPr lang="ca-ES" sz="2000" dirty="0" err="1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PReME</a:t>
            </a:r>
            <a:r>
              <a:rPr lang="ca-ES" sz="2000" dirty="0">
                <a:solidFill>
                  <a:srgbClr val="002060"/>
                </a:solidFill>
              </a:rPr>
              <a:t>) del Departament de Salut.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rgbClr val="002060"/>
                </a:solidFill>
              </a:rPr>
              <a:t>Organitzar xerrades per a les famílies per explicar la necessitat d’aconseguir una alimentació saludable i els problemes que comporten alguns aliments.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rgbClr val="002060"/>
                </a:solidFill>
              </a:rPr>
              <a:t>Organitzar xerrades amb coordinació amb el CAP pels alumnes de diverses temàtiques: Alimentació i prevenció en TCA, ansietat i depressió, assetjament escolar, relacions socioafectives....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23938" y="115697"/>
            <a:ext cx="5072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002060"/>
                </a:solidFill>
              </a:rPr>
              <a:t>Ordre</a:t>
            </a:r>
            <a:r>
              <a:rPr lang="es-ES" sz="4400" b="1" dirty="0">
                <a:solidFill>
                  <a:srgbClr val="002060"/>
                </a:solidFill>
              </a:rPr>
              <a:t> del </a:t>
            </a:r>
            <a:r>
              <a:rPr lang="es-ES" sz="4400" b="1" dirty="0" err="1">
                <a:solidFill>
                  <a:srgbClr val="002060"/>
                </a:solidFill>
              </a:rPr>
              <a:t>dia</a:t>
            </a:r>
            <a:endParaRPr lang="es-ES" sz="44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56466434"/>
              </p:ext>
            </p:extLst>
          </p:nvPr>
        </p:nvGraphicFramePr>
        <p:xfrm>
          <a:off x="1071574" y="1057030"/>
          <a:ext cx="10272712" cy="494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255243" y="1280161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719315" y="2072075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915149" y="284652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892817" y="3610695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719315" y="4385143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5B65406-4114-461A-BD27-B0291534239A}"/>
              </a:ext>
            </a:extLst>
          </p:cNvPr>
          <p:cNvSpPr txBox="1"/>
          <p:nvPr/>
        </p:nvSpPr>
        <p:spPr>
          <a:xfrm>
            <a:off x="1255243" y="5192873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81678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63C84A9-C8D7-B98D-A24F-958924F7FFE3}"/>
              </a:ext>
            </a:extLst>
          </p:cNvPr>
          <p:cNvSpPr txBox="1"/>
          <p:nvPr/>
        </p:nvSpPr>
        <p:spPr>
          <a:xfrm>
            <a:off x="623887" y="151921"/>
            <a:ext cx="10644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b="1" dirty="0">
                <a:solidFill>
                  <a:srgbClr val="002060"/>
                </a:solidFill>
              </a:rPr>
              <a:t>L’AMPA amb la Sostenibilitat </a:t>
            </a:r>
          </a:p>
        </p:txBody>
      </p:sp>
      <p:pic>
        <p:nvPicPr>
          <p:cNvPr id="1030" name="Picture 6" descr="La comunidad educativa denuncia las elevadas temperaturas dentro de las  aulas, que superan los 30 grados: &quot;Es inhumano&quot;">
            <a:extLst>
              <a:ext uri="{FF2B5EF4-FFF2-40B4-BE49-F238E27FC236}">
                <a16:creationId xmlns:a16="http://schemas.microsoft.com/office/drawing/2014/main" id="{A442121A-C8C4-6C4A-F4D4-D37843A84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86" y="4162912"/>
            <a:ext cx="3857625" cy="216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B9856F8-A979-D730-0ADC-760D972E4470}"/>
              </a:ext>
            </a:extLst>
          </p:cNvPr>
          <p:cNvSpPr txBox="1"/>
          <p:nvPr/>
        </p:nvSpPr>
        <p:spPr>
          <a:xfrm>
            <a:off x="4912871" y="1164546"/>
            <a:ext cx="70222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dirty="0">
                <a:solidFill>
                  <a:schemeClr val="accent5">
                    <a:lumMod val="50000"/>
                  </a:schemeClr>
                </a:solidFill>
              </a:rPr>
              <a:t>Canvi climàtic</a:t>
            </a:r>
          </a:p>
          <a:p>
            <a:pPr algn="ctr"/>
            <a:endParaRPr lang="ca-ES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ca-ES" sz="2400" dirty="0">
                <a:solidFill>
                  <a:schemeClr val="accent5">
                    <a:lumMod val="50000"/>
                  </a:schemeClr>
                </a:solidFill>
              </a:rPr>
              <a:t>Augment de temperatura a les aules </a:t>
            </a:r>
          </a:p>
          <a:p>
            <a:pPr algn="ctr"/>
            <a:endParaRPr lang="ca-ES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ca-ES" sz="2400" dirty="0">
                <a:solidFill>
                  <a:schemeClr val="accent5">
                    <a:lumMod val="50000"/>
                  </a:schemeClr>
                </a:solidFill>
              </a:rPr>
              <a:t>Evitar o mitigar els efectes negatius als alumnes</a:t>
            </a:r>
          </a:p>
          <a:p>
            <a:pPr algn="ctr"/>
            <a:endParaRPr lang="ca-ES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ca-ES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ca-ES" sz="2400" b="1" dirty="0">
                <a:solidFill>
                  <a:schemeClr val="accent5">
                    <a:lumMod val="50000"/>
                  </a:schemeClr>
                </a:solidFill>
              </a:rPr>
              <a:t>Instar a l’escola a la instal·lació d’aire condicionat o ventiladors a les aules </a:t>
            </a:r>
          </a:p>
        </p:txBody>
      </p:sp>
      <p:pic>
        <p:nvPicPr>
          <p:cNvPr id="1032" name="Picture 8" descr="La temperatura a Catalunya l'any 2050 - Servei Meteorològic de Catalunya |  Meteocat">
            <a:extLst>
              <a:ext uri="{FF2B5EF4-FFF2-40B4-BE49-F238E27FC236}">
                <a16:creationId xmlns:a16="http://schemas.microsoft.com/office/drawing/2014/main" id="{A322AA7F-0187-3847-ACDD-302287A3D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1121917"/>
            <a:ext cx="4314625" cy="302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C62A3B7-105F-91ED-E71F-B714E07207D1}"/>
              </a:ext>
            </a:extLst>
          </p:cNvPr>
          <p:cNvSpPr/>
          <p:nvPr/>
        </p:nvSpPr>
        <p:spPr>
          <a:xfrm>
            <a:off x="4971199" y="4580587"/>
            <a:ext cx="6786025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a-E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L’AMPA ha ofert ajuda econòmica a </a:t>
            </a:r>
          </a:p>
          <a:p>
            <a:pPr algn="ctr"/>
            <a:r>
              <a:rPr lang="ca-E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l’escola per evitar l’impacte negatiu </a:t>
            </a:r>
          </a:p>
          <a:p>
            <a:pPr algn="ctr"/>
            <a:r>
              <a:rPr lang="ca-E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  les altes temperatures a les classes </a:t>
            </a:r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C4FA590A-6EC8-3D36-4A71-9254790ED3FB}"/>
              </a:ext>
            </a:extLst>
          </p:cNvPr>
          <p:cNvSpPr/>
          <p:nvPr/>
        </p:nvSpPr>
        <p:spPr>
          <a:xfrm>
            <a:off x="8233044" y="1602769"/>
            <a:ext cx="308224" cy="390418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D7F40B88-7523-A6F8-47C0-EEFD3744AD6F}"/>
              </a:ext>
            </a:extLst>
          </p:cNvPr>
          <p:cNvSpPr/>
          <p:nvPr/>
        </p:nvSpPr>
        <p:spPr>
          <a:xfrm>
            <a:off x="8233044" y="2368053"/>
            <a:ext cx="308224" cy="390418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5C8654FD-CEEF-CEC1-65B5-8C4F7970241B}"/>
              </a:ext>
            </a:extLst>
          </p:cNvPr>
          <p:cNvSpPr/>
          <p:nvPr/>
        </p:nvSpPr>
        <p:spPr>
          <a:xfrm>
            <a:off x="8193669" y="3096732"/>
            <a:ext cx="386974" cy="664536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924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693BFD0E-DFB6-4CFC-AD2C-E53F2C43C4C7}"/>
              </a:ext>
            </a:extLst>
          </p:cNvPr>
          <p:cNvSpPr txBox="1"/>
          <p:nvPr/>
        </p:nvSpPr>
        <p:spPr>
          <a:xfrm>
            <a:off x="1023937" y="115697"/>
            <a:ext cx="7174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002060"/>
                </a:solidFill>
              </a:rPr>
              <a:t>L’AMPA i la </a:t>
            </a:r>
            <a:r>
              <a:rPr lang="es-ES" sz="4400" b="1" dirty="0" err="1">
                <a:solidFill>
                  <a:srgbClr val="002060"/>
                </a:solidFill>
              </a:rPr>
              <a:t>Salut</a:t>
            </a:r>
            <a:r>
              <a:rPr lang="es-ES" sz="4400" b="1" dirty="0">
                <a:solidFill>
                  <a:srgbClr val="002060"/>
                </a:solidFill>
              </a:rPr>
              <a:t> </a:t>
            </a:r>
            <a:r>
              <a:rPr lang="es-ES" sz="4400" b="1" dirty="0" err="1">
                <a:solidFill>
                  <a:srgbClr val="002060"/>
                </a:solidFill>
              </a:rPr>
              <a:t>dels</a:t>
            </a:r>
            <a:r>
              <a:rPr lang="es-ES" sz="4400" b="1" dirty="0">
                <a:solidFill>
                  <a:srgbClr val="002060"/>
                </a:solidFill>
              </a:rPr>
              <a:t> </a:t>
            </a:r>
            <a:r>
              <a:rPr lang="es-ES" sz="4400" b="1" dirty="0" err="1">
                <a:solidFill>
                  <a:srgbClr val="002060"/>
                </a:solidFill>
              </a:rPr>
              <a:t>nostres</a:t>
            </a:r>
            <a:endParaRPr lang="es-ES" sz="4400" b="1" dirty="0">
              <a:solidFill>
                <a:srgbClr val="002060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D388412-5F9B-482D-99B2-39AD24692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1420927"/>
            <a:ext cx="4000126" cy="189479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DAC68AC-5C0E-4A81-95DF-9650EBC61825}"/>
              </a:ext>
            </a:extLst>
          </p:cNvPr>
          <p:cNvSpPr txBox="1"/>
          <p:nvPr/>
        </p:nvSpPr>
        <p:spPr>
          <a:xfrm>
            <a:off x="1023937" y="3542277"/>
            <a:ext cx="9917987" cy="2098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a-ES" sz="2000" dirty="0">
                <a:solidFill>
                  <a:srgbClr val="002060"/>
                </a:solidFill>
              </a:rPr>
              <a:t>Continuem amb el projecte RCP: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a-ES" sz="2000" dirty="0">
              <a:solidFill>
                <a:srgbClr val="00206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rgbClr val="002060"/>
                </a:solidFill>
              </a:rPr>
              <a:t>Tornem a formar pares i mares que vulguin ser col·laborar en ser formadors del projecte pels alumnes de l’escola.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a-ES" sz="2000" dirty="0">
              <a:solidFill>
                <a:srgbClr val="00206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Es realitzarà formació a tots els cursos, recordant coneixements adquirits i ampliant coneixements a mida que vagin creixent, per tal que siguin capaços d’actuar en cas de necessitat. Formacions des d’Infantil fins a </a:t>
            </a:r>
            <a:r>
              <a:rPr lang="ca-ES" sz="2000" dirty="0">
                <a:solidFill>
                  <a:srgbClr val="002060"/>
                </a:solidFill>
                <a:latin typeface="Calibri" panose="020F0502020204030204" pitchFamily="34" charset="0"/>
              </a:rPr>
              <a:t>1er</a:t>
            </a:r>
            <a:r>
              <a:rPr lang="ca-ES" sz="20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de Batxillerat.</a:t>
            </a:r>
            <a:endParaRPr lang="ca-E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00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693BFD0E-DFB6-4CFC-AD2C-E53F2C43C4C7}"/>
              </a:ext>
            </a:extLst>
          </p:cNvPr>
          <p:cNvSpPr txBox="1"/>
          <p:nvPr/>
        </p:nvSpPr>
        <p:spPr>
          <a:xfrm>
            <a:off x="1023937" y="115697"/>
            <a:ext cx="7174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002060"/>
                </a:solidFill>
              </a:rPr>
              <a:t>L’AMPA i les </a:t>
            </a:r>
            <a:r>
              <a:rPr lang="es-ES" sz="4400" b="1" dirty="0" err="1">
                <a:solidFill>
                  <a:srgbClr val="002060"/>
                </a:solidFill>
              </a:rPr>
              <a:t>Festes</a:t>
            </a:r>
            <a:r>
              <a:rPr lang="es-ES" sz="4400" b="1" dirty="0">
                <a:solidFill>
                  <a:srgbClr val="002060"/>
                </a:solidFill>
              </a:rPr>
              <a:t> de </a:t>
            </a:r>
            <a:r>
              <a:rPr lang="es-ES" sz="4400" b="1" dirty="0" err="1">
                <a:solidFill>
                  <a:srgbClr val="002060"/>
                </a:solidFill>
              </a:rPr>
              <a:t>l’escola</a:t>
            </a:r>
            <a:endParaRPr lang="es-ES" sz="4400" b="1" dirty="0">
              <a:solidFill>
                <a:srgbClr val="00206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DAC68AC-5C0E-4A81-95DF-9650EBC61825}"/>
              </a:ext>
            </a:extLst>
          </p:cNvPr>
          <p:cNvSpPr txBox="1"/>
          <p:nvPr/>
        </p:nvSpPr>
        <p:spPr>
          <a:xfrm>
            <a:off x="1023937" y="1330428"/>
            <a:ext cx="9917987" cy="2098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2000" dirty="0">
                <a:solidFill>
                  <a:srgbClr val="002060"/>
                </a:solidFill>
              </a:rPr>
              <a:t>A través de </a:t>
            </a:r>
            <a:r>
              <a:rPr lang="es-ES" sz="2000" dirty="0" err="1">
                <a:solidFill>
                  <a:srgbClr val="002060"/>
                </a:solidFill>
              </a:rPr>
              <a:t>l’Ampa</a:t>
            </a:r>
            <a:r>
              <a:rPr lang="es-ES" sz="2000" dirty="0">
                <a:solidFill>
                  <a:srgbClr val="002060"/>
                </a:solidFill>
              </a:rPr>
              <a:t> </a:t>
            </a:r>
            <a:r>
              <a:rPr lang="es-ES" sz="2000" dirty="0" err="1">
                <a:solidFill>
                  <a:srgbClr val="002060"/>
                </a:solidFill>
              </a:rPr>
              <a:t>col·laborarem</a:t>
            </a:r>
            <a:r>
              <a:rPr lang="es-ES" sz="2000" dirty="0">
                <a:solidFill>
                  <a:srgbClr val="002060"/>
                </a:solidFill>
              </a:rPr>
              <a:t> </a:t>
            </a:r>
            <a:r>
              <a:rPr lang="es-ES" sz="2000" dirty="0" err="1">
                <a:solidFill>
                  <a:srgbClr val="002060"/>
                </a:solidFill>
              </a:rPr>
              <a:t>amb</a:t>
            </a:r>
            <a:r>
              <a:rPr lang="es-ES" sz="2000" dirty="0">
                <a:solidFill>
                  <a:srgbClr val="002060"/>
                </a:solidFill>
              </a:rPr>
              <a:t> les </a:t>
            </a:r>
            <a:r>
              <a:rPr lang="es-ES" sz="2000" dirty="0" err="1">
                <a:solidFill>
                  <a:srgbClr val="002060"/>
                </a:solidFill>
              </a:rPr>
              <a:t>Festes</a:t>
            </a:r>
            <a:r>
              <a:rPr lang="es-ES" sz="2000" dirty="0">
                <a:solidFill>
                  <a:srgbClr val="002060"/>
                </a:solidFill>
              </a:rPr>
              <a:t> de </a:t>
            </a:r>
            <a:r>
              <a:rPr lang="es-ES" sz="2000" dirty="0" err="1">
                <a:solidFill>
                  <a:srgbClr val="002060"/>
                </a:solidFill>
              </a:rPr>
              <a:t>l’Escola</a:t>
            </a:r>
            <a:r>
              <a:rPr lang="es-ES" sz="2000" dirty="0">
                <a:solidFill>
                  <a:srgbClr val="002060"/>
                </a:solidFill>
              </a:rPr>
              <a:t> per a coordinar i impulsar </a:t>
            </a:r>
            <a:r>
              <a:rPr lang="es-ES" sz="2000" dirty="0" err="1">
                <a:solidFill>
                  <a:srgbClr val="002060"/>
                </a:solidFill>
              </a:rPr>
              <a:t>accions</a:t>
            </a:r>
            <a:r>
              <a:rPr lang="es-ES" sz="2000" dirty="0">
                <a:solidFill>
                  <a:srgbClr val="002060"/>
                </a:solidFill>
              </a:rPr>
              <a:t> conjuntes Pares-Escola-Alumnes.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3" name="Imagen 2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93611262-400D-41C5-BC26-F35C2D71B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5" y="2061374"/>
            <a:ext cx="5203985" cy="2500352"/>
          </a:xfrm>
          <a:prstGeom prst="rect">
            <a:avLst/>
          </a:prstGeom>
        </p:spPr>
      </p:pic>
      <p:pic>
        <p:nvPicPr>
          <p:cNvPr id="5" name="Imagen 4" descr="Un grupo de personas disfrazadas posando&#10;&#10;Descripción generada automáticamente con confianza media">
            <a:extLst>
              <a:ext uri="{FF2B5EF4-FFF2-40B4-BE49-F238E27FC236}">
                <a16:creationId xmlns:a16="http://schemas.microsoft.com/office/drawing/2014/main" id="{86BEA463-C6CB-43F6-9A86-49841B273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171" y="2048410"/>
            <a:ext cx="5191874" cy="3893906"/>
          </a:xfrm>
          <a:prstGeom prst="rect">
            <a:avLst/>
          </a:prstGeom>
        </p:spPr>
      </p:pic>
      <p:sp>
        <p:nvSpPr>
          <p:cNvPr id="2" name="QuadreDeText 1">
            <a:extLst>
              <a:ext uri="{FF2B5EF4-FFF2-40B4-BE49-F238E27FC236}">
                <a16:creationId xmlns:a16="http://schemas.microsoft.com/office/drawing/2014/main" id="{09CB9DB1-9CBC-4B86-A602-C2E2102D50E7}"/>
              </a:ext>
            </a:extLst>
          </p:cNvPr>
          <p:cNvSpPr txBox="1"/>
          <p:nvPr/>
        </p:nvSpPr>
        <p:spPr>
          <a:xfrm>
            <a:off x="892014" y="4941870"/>
            <a:ext cx="5203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Octubre 2022     	Teatre de la Castanyera</a:t>
            </a:r>
          </a:p>
          <a:p>
            <a:r>
              <a:rPr lang="ca-ES" dirty="0"/>
              <a:t>Desembre 2022	Rebuda dels patges Reials</a:t>
            </a:r>
          </a:p>
          <a:p>
            <a:r>
              <a:rPr lang="ca-ES" dirty="0"/>
              <a:t>Febrer 2023	Carnestoltes de L’Eixample</a:t>
            </a:r>
          </a:p>
        </p:txBody>
      </p:sp>
    </p:spTree>
    <p:extLst>
      <p:ext uri="{BB962C8B-B14F-4D97-AF65-F5344CB8AC3E}">
        <p14:creationId xmlns:p14="http://schemas.microsoft.com/office/powerpoint/2010/main" val="1174387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693BFD0E-DFB6-4CFC-AD2C-E53F2C43C4C7}"/>
              </a:ext>
            </a:extLst>
          </p:cNvPr>
          <p:cNvSpPr txBox="1"/>
          <p:nvPr/>
        </p:nvSpPr>
        <p:spPr>
          <a:xfrm>
            <a:off x="1023937" y="115697"/>
            <a:ext cx="7174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002060"/>
                </a:solidFill>
              </a:rPr>
              <a:t>L’AMPA i el Final de </a:t>
            </a:r>
            <a:r>
              <a:rPr lang="es-ES" sz="4400" b="1" dirty="0" err="1">
                <a:solidFill>
                  <a:srgbClr val="002060"/>
                </a:solidFill>
              </a:rPr>
              <a:t>Curs</a:t>
            </a:r>
            <a:endParaRPr lang="es-ES" sz="4400" b="1" dirty="0">
              <a:solidFill>
                <a:srgbClr val="00206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DAC68AC-5C0E-4A81-95DF-9650EBC61825}"/>
              </a:ext>
            </a:extLst>
          </p:cNvPr>
          <p:cNvSpPr txBox="1"/>
          <p:nvPr/>
        </p:nvSpPr>
        <p:spPr>
          <a:xfrm>
            <a:off x="1023937" y="1330428"/>
            <a:ext cx="9917987" cy="2098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rgbClr val="002060"/>
                </a:solidFill>
              </a:rPr>
              <a:t>Tornarem a tancar el Curs amb les Graduacions de fi d’etapa I la festa de Final del Curs amb totes les </a:t>
            </a:r>
            <a:r>
              <a:rPr lang="ca-ES" sz="2000" dirty="0" err="1">
                <a:solidFill>
                  <a:srgbClr val="002060"/>
                </a:solidFill>
              </a:rPr>
              <a:t>families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Imagen 4" descr="Imagen que contiene edificio, grande, tabla, pastel&#10;&#10;Descripción generada automáticamente">
            <a:extLst>
              <a:ext uri="{FF2B5EF4-FFF2-40B4-BE49-F238E27FC236}">
                <a16:creationId xmlns:a16="http://schemas.microsoft.com/office/drawing/2014/main" id="{E79098B8-9CF5-44A5-94F3-FC592FB576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138" y="2229493"/>
            <a:ext cx="2912219" cy="3882958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81FDD822-DC39-480F-A266-D26880D4F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868" y="2229492"/>
            <a:ext cx="5177276" cy="388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147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23938" y="115697"/>
            <a:ext cx="5072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002060"/>
                </a:solidFill>
              </a:rPr>
              <a:t>Ordre</a:t>
            </a:r>
            <a:r>
              <a:rPr lang="es-ES" sz="4400" b="1" dirty="0">
                <a:solidFill>
                  <a:srgbClr val="002060"/>
                </a:solidFill>
              </a:rPr>
              <a:t> del </a:t>
            </a:r>
            <a:r>
              <a:rPr lang="es-ES" sz="4400" b="1" dirty="0" err="1">
                <a:solidFill>
                  <a:srgbClr val="002060"/>
                </a:solidFill>
              </a:rPr>
              <a:t>dia</a:t>
            </a:r>
            <a:endParaRPr lang="es-ES" sz="44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54789758"/>
              </p:ext>
            </p:extLst>
          </p:nvPr>
        </p:nvGraphicFramePr>
        <p:xfrm>
          <a:off x="1071574" y="1057030"/>
          <a:ext cx="10272712" cy="494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255243" y="1280161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719315" y="2072075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915149" y="284652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892817" y="3610695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719315" y="4385143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5B65406-4114-461A-BD27-B0291534239A}"/>
              </a:ext>
            </a:extLst>
          </p:cNvPr>
          <p:cNvSpPr txBox="1"/>
          <p:nvPr/>
        </p:nvSpPr>
        <p:spPr>
          <a:xfrm>
            <a:off x="1255243" y="5192873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48754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729643" y="2003243"/>
            <a:ext cx="2103120" cy="2030277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Estats</a:t>
            </a:r>
            <a:r>
              <a:rPr lang="en-US" sz="20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0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Comptes</a:t>
            </a:r>
            <a:r>
              <a:rPr lang="en-US" sz="20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2021-2022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FE1A8E-D2BE-4961-B995-B562DD4CE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056" y="111125"/>
            <a:ext cx="9010650" cy="663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77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47F54D83-A1B1-450E-9F68-0651DE2FAFFF}"/>
              </a:ext>
            </a:extLst>
          </p:cNvPr>
          <p:cNvSpPr txBox="1"/>
          <p:nvPr/>
        </p:nvSpPr>
        <p:spPr>
          <a:xfrm>
            <a:off x="729643" y="2003243"/>
            <a:ext cx="2103120" cy="2030277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Pressupost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2022-2023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46BBDAF-5510-4730-911A-DD0480BBD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134" y="150173"/>
            <a:ext cx="8051901" cy="655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92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23938" y="115697"/>
            <a:ext cx="5072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002060"/>
                </a:solidFill>
              </a:rPr>
              <a:t>Ordre</a:t>
            </a:r>
            <a:r>
              <a:rPr lang="es-ES" sz="4400" b="1" dirty="0">
                <a:solidFill>
                  <a:srgbClr val="002060"/>
                </a:solidFill>
              </a:rPr>
              <a:t> del </a:t>
            </a:r>
            <a:r>
              <a:rPr lang="es-ES" sz="4400" b="1" dirty="0" err="1">
                <a:solidFill>
                  <a:srgbClr val="002060"/>
                </a:solidFill>
              </a:rPr>
              <a:t>dia</a:t>
            </a:r>
            <a:endParaRPr lang="es-ES" sz="44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65714202"/>
              </p:ext>
            </p:extLst>
          </p:nvPr>
        </p:nvGraphicFramePr>
        <p:xfrm>
          <a:off x="1071574" y="1057030"/>
          <a:ext cx="10272712" cy="494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255243" y="1280161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719315" y="2072075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915149" y="284652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892817" y="3610695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719315" y="4385143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5B65406-4114-461A-BD27-B0291534239A}"/>
              </a:ext>
            </a:extLst>
          </p:cNvPr>
          <p:cNvSpPr txBox="1"/>
          <p:nvPr/>
        </p:nvSpPr>
        <p:spPr>
          <a:xfrm>
            <a:off x="1255243" y="5192873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1486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71437" y="-14288"/>
            <a:ext cx="12306301" cy="6257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Imagen 4" descr="XAPES AMPA2017-01.jp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7277" y="2410480"/>
            <a:ext cx="3153633" cy="315363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243263" y="228600"/>
            <a:ext cx="6286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 err="1">
                <a:solidFill>
                  <a:srgbClr val="002060"/>
                </a:solidFill>
              </a:rPr>
              <a:t>Gràcies</a:t>
            </a:r>
            <a:r>
              <a:rPr lang="es-ES" sz="8800" b="1" dirty="0">
                <a:solidFill>
                  <a:srgbClr val="002060"/>
                </a:solidFill>
              </a:rPr>
              <a:t>!</a:t>
            </a:r>
            <a:r>
              <a:rPr lang="es-ES" sz="72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243263" y="1598343"/>
            <a:ext cx="6399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dirty="0" err="1">
                <a:solidFill>
                  <a:srgbClr val="002060"/>
                </a:solidFill>
                <a:latin typeface="Arial Black"/>
                <a:cs typeface="Arial Black"/>
              </a:rPr>
              <a:t>www.ampamaristesimmaculada.com</a:t>
            </a:r>
            <a:endParaRPr lang="es-E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66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23938" y="115697"/>
            <a:ext cx="5072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002060"/>
                </a:solidFill>
              </a:rPr>
              <a:t>Ordre</a:t>
            </a:r>
            <a:r>
              <a:rPr lang="es-ES" sz="4400" b="1" dirty="0">
                <a:solidFill>
                  <a:srgbClr val="002060"/>
                </a:solidFill>
              </a:rPr>
              <a:t> del </a:t>
            </a:r>
            <a:r>
              <a:rPr lang="es-ES" sz="4400" b="1" dirty="0" err="1">
                <a:solidFill>
                  <a:srgbClr val="002060"/>
                </a:solidFill>
              </a:rPr>
              <a:t>dia</a:t>
            </a:r>
            <a:endParaRPr lang="es-ES" sz="44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39442149"/>
              </p:ext>
            </p:extLst>
          </p:nvPr>
        </p:nvGraphicFramePr>
        <p:xfrm>
          <a:off x="1071574" y="1057030"/>
          <a:ext cx="10272712" cy="494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255243" y="1280161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719315" y="2072075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915149" y="284652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892817" y="3610695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719315" y="4385143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5B65406-4114-461A-BD27-B0291534239A}"/>
              </a:ext>
            </a:extLst>
          </p:cNvPr>
          <p:cNvSpPr txBox="1"/>
          <p:nvPr/>
        </p:nvSpPr>
        <p:spPr>
          <a:xfrm>
            <a:off x="1255243" y="5192873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95956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23938" y="115697"/>
            <a:ext cx="5072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002060"/>
                </a:solidFill>
              </a:rPr>
              <a:t>Ordre</a:t>
            </a:r>
            <a:r>
              <a:rPr lang="es-ES" sz="4400" b="1" dirty="0">
                <a:solidFill>
                  <a:srgbClr val="002060"/>
                </a:solidFill>
              </a:rPr>
              <a:t> del </a:t>
            </a:r>
            <a:r>
              <a:rPr lang="es-ES" sz="4400" b="1" dirty="0" err="1">
                <a:solidFill>
                  <a:srgbClr val="002060"/>
                </a:solidFill>
              </a:rPr>
              <a:t>dia</a:t>
            </a:r>
            <a:endParaRPr lang="es-ES" sz="44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73075869"/>
              </p:ext>
            </p:extLst>
          </p:nvPr>
        </p:nvGraphicFramePr>
        <p:xfrm>
          <a:off x="1071574" y="1057030"/>
          <a:ext cx="10272712" cy="494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255243" y="1280161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719315" y="2072075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915149" y="284652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892817" y="3610695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719315" y="4385143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5B65406-4114-461A-BD27-B0291534239A}"/>
              </a:ext>
            </a:extLst>
          </p:cNvPr>
          <p:cNvSpPr txBox="1"/>
          <p:nvPr/>
        </p:nvSpPr>
        <p:spPr>
          <a:xfrm>
            <a:off x="1255243" y="5192873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1354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48593" y="128581"/>
            <a:ext cx="5072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4400" b="1">
                <a:solidFill>
                  <a:srgbClr val="002060"/>
                </a:solidFill>
              </a:defRPr>
            </a:lvl1pPr>
          </a:lstStyle>
          <a:p>
            <a:r>
              <a:rPr lang="es-ES" dirty="0" err="1"/>
              <a:t>Membres</a:t>
            </a:r>
            <a:r>
              <a:rPr lang="es-ES" dirty="0"/>
              <a:t> de </a:t>
            </a:r>
            <a:r>
              <a:rPr lang="es-ES" dirty="0" err="1"/>
              <a:t>l’AMPA</a:t>
            </a:r>
            <a:r>
              <a:rPr lang="es-ES" dirty="0"/>
              <a:t> 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63016273"/>
              </p:ext>
            </p:extLst>
          </p:nvPr>
        </p:nvGraphicFramePr>
        <p:xfrm>
          <a:off x="1489076" y="1167870"/>
          <a:ext cx="9329612" cy="507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0140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23938" y="115697"/>
            <a:ext cx="5072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002060"/>
                </a:solidFill>
              </a:rPr>
              <a:t>Ordre</a:t>
            </a:r>
            <a:r>
              <a:rPr lang="es-ES" sz="4400" b="1" dirty="0">
                <a:solidFill>
                  <a:srgbClr val="002060"/>
                </a:solidFill>
              </a:rPr>
              <a:t> del </a:t>
            </a:r>
            <a:r>
              <a:rPr lang="es-ES" sz="4400" b="1" dirty="0" err="1">
                <a:solidFill>
                  <a:srgbClr val="002060"/>
                </a:solidFill>
              </a:rPr>
              <a:t>dia</a:t>
            </a:r>
            <a:endParaRPr lang="es-ES" sz="44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7718123"/>
              </p:ext>
            </p:extLst>
          </p:nvPr>
        </p:nvGraphicFramePr>
        <p:xfrm>
          <a:off x="1071574" y="1057030"/>
          <a:ext cx="10272712" cy="494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255243" y="1280161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719315" y="2072075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915149" y="284652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892817" y="3610695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719315" y="4385143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5B65406-4114-461A-BD27-B0291534239A}"/>
              </a:ext>
            </a:extLst>
          </p:cNvPr>
          <p:cNvSpPr txBox="1"/>
          <p:nvPr/>
        </p:nvSpPr>
        <p:spPr>
          <a:xfrm>
            <a:off x="1255243" y="5192873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19153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A2F32A1-6952-4B8D-BA5F-515BEE4A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920" y="1307728"/>
            <a:ext cx="3332480" cy="219249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497A165-E21E-48F6-B20D-B3BB6D0365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79"/>
          <a:stretch/>
        </p:blipFill>
        <p:spPr>
          <a:xfrm>
            <a:off x="6848475" y="3783976"/>
            <a:ext cx="5343525" cy="243623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68575BC-E88A-40E3-A68D-FBCEB290E1C0}"/>
              </a:ext>
            </a:extLst>
          </p:cNvPr>
          <p:cNvSpPr txBox="1"/>
          <p:nvPr/>
        </p:nvSpPr>
        <p:spPr>
          <a:xfrm>
            <a:off x="1023938" y="115697"/>
            <a:ext cx="5072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002060"/>
                </a:solidFill>
              </a:rPr>
              <a:t>L’AMPA i la </a:t>
            </a:r>
            <a:r>
              <a:rPr lang="es-ES" sz="4400" b="1" dirty="0" err="1">
                <a:solidFill>
                  <a:srgbClr val="002060"/>
                </a:solidFill>
              </a:rPr>
              <a:t>seva</a:t>
            </a:r>
            <a:r>
              <a:rPr lang="es-ES" sz="4400" b="1" dirty="0">
                <a:solidFill>
                  <a:srgbClr val="002060"/>
                </a:solidFill>
              </a:rPr>
              <a:t> Web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F24FA15-071A-4CE5-898E-BDCD926E2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" y="1158137"/>
            <a:ext cx="7280149" cy="37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99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23938" y="115697"/>
            <a:ext cx="5072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002060"/>
                </a:solidFill>
              </a:rPr>
              <a:t>L’AMPA Comunica</a:t>
            </a:r>
          </a:p>
        </p:txBody>
      </p:sp>
      <p:pic>
        <p:nvPicPr>
          <p:cNvPr id="10" name="Marcador de contenido 5" descr="QA.jpg">
            <a:extLst>
              <a:ext uri="{FF2B5EF4-FFF2-40B4-BE49-F238E27FC236}">
                <a16:creationId xmlns:a16="http://schemas.microsoft.com/office/drawing/2014/main" id="{F8105F13-24BC-47AA-8736-70C17B881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7" b="35857"/>
          <a:stretch/>
        </p:blipFill>
        <p:spPr>
          <a:xfrm>
            <a:off x="359568" y="1325377"/>
            <a:ext cx="6400801" cy="194807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21285F6-EEBA-40F9-A9B2-E22C5BF74A86}"/>
              </a:ext>
            </a:extLst>
          </p:cNvPr>
          <p:cNvSpPr txBox="1"/>
          <p:nvPr/>
        </p:nvSpPr>
        <p:spPr>
          <a:xfrm>
            <a:off x="921196" y="3273447"/>
            <a:ext cx="1068545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</a:rPr>
              <a:t>Canal de </a:t>
            </a:r>
            <a:r>
              <a:rPr lang="en-US" sz="2400" b="1" dirty="0" err="1">
                <a:solidFill>
                  <a:srgbClr val="002060"/>
                </a:solidFill>
              </a:rPr>
              <a:t>Comunicació</a:t>
            </a:r>
            <a:r>
              <a:rPr lang="en-US" sz="2400" b="1" dirty="0">
                <a:solidFill>
                  <a:srgbClr val="002060"/>
                </a:solidFill>
              </a:rPr>
              <a:t> pares – </a:t>
            </a:r>
            <a:r>
              <a:rPr lang="en-US" sz="2400" b="1" dirty="0" err="1">
                <a:solidFill>
                  <a:srgbClr val="002060"/>
                </a:solidFill>
              </a:rPr>
              <a:t>delegats</a:t>
            </a:r>
            <a:r>
              <a:rPr lang="en-US" sz="2400" b="1" dirty="0">
                <a:solidFill>
                  <a:srgbClr val="002060"/>
                </a:solidFill>
              </a:rPr>
              <a:t> – AMPA – </a:t>
            </a:r>
            <a:r>
              <a:rPr lang="en-US" sz="2400" b="1" dirty="0" err="1">
                <a:solidFill>
                  <a:srgbClr val="002060"/>
                </a:solidFill>
              </a:rPr>
              <a:t>escola</a:t>
            </a:r>
            <a:endParaRPr lang="en-US" sz="2400" b="1" dirty="0">
              <a:solidFill>
                <a:srgbClr val="00206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L’AMPA ha </a:t>
            </a:r>
            <a:r>
              <a:rPr lang="es-ES" sz="1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realitzat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1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reunions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s-ES" sz="1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delegats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per a impulsar les </a:t>
            </a:r>
            <a:r>
              <a:rPr lang="es-ES" sz="1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comissions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i involucrar el </a:t>
            </a:r>
            <a:r>
              <a:rPr lang="es-ES" sz="1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major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nombre de </a:t>
            </a:r>
            <a:r>
              <a:rPr lang="es-ES" sz="1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famílies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1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possibles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a participar en </a:t>
            </a:r>
            <a:r>
              <a:rPr lang="es-ES" sz="1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fer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una </a:t>
            </a:r>
            <a:r>
              <a:rPr lang="es-ES" sz="1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millor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1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escola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30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91B2179D-DADF-4F8B-B31C-F3D779023F88}"/>
              </a:ext>
            </a:extLst>
          </p:cNvPr>
          <p:cNvSpPr txBox="1"/>
          <p:nvPr/>
        </p:nvSpPr>
        <p:spPr>
          <a:xfrm>
            <a:off x="1023937" y="115697"/>
            <a:ext cx="6106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002060"/>
                </a:solidFill>
              </a:rPr>
              <a:t>L’AMPA i la </a:t>
            </a:r>
            <a:r>
              <a:rPr lang="es-ES" sz="4400" b="1" dirty="0" err="1">
                <a:solidFill>
                  <a:srgbClr val="002060"/>
                </a:solidFill>
              </a:rPr>
              <a:t>Nutrició</a:t>
            </a:r>
            <a:endParaRPr lang="es-ES" sz="4400" b="1" dirty="0">
              <a:solidFill>
                <a:srgbClr val="00206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66C2AE2-EFE1-4941-BF9A-1993B95B52F6}"/>
              </a:ext>
            </a:extLst>
          </p:cNvPr>
          <p:cNvSpPr txBox="1"/>
          <p:nvPr/>
        </p:nvSpPr>
        <p:spPr>
          <a:xfrm>
            <a:off x="1232897" y="4388143"/>
            <a:ext cx="9914563" cy="1702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a-ES" sz="1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L’AMPA a través de la Comissió de Nutrició i Salut ajuda a desenvolupar una millora en quant a hàbits de Nutrició i Higiene. </a:t>
            </a:r>
            <a:endParaRPr lang="ca-ES" sz="1800" b="0" i="0" u="none" strike="noStrike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a-ES" sz="1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La Comissió ha col·laborat conjuntament amb l’escola per a millorar els menús buscant diversitat, origen i  equilibri nutricional.</a:t>
            </a:r>
            <a:endParaRPr lang="ca-ES" sz="1800" b="0" i="0" u="none" strike="noStrike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a-ES" sz="1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Objectiu d’adaptar-nos a les premisses que marca el Departament de Salut.</a:t>
            </a:r>
            <a:endParaRPr lang="ca-ES" sz="1800" b="0" i="0" u="none" strike="noStrike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46B86AA-88E9-42FF-9E7C-7D84685B3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52" b="14954"/>
          <a:stretch/>
        </p:blipFill>
        <p:spPr>
          <a:xfrm>
            <a:off x="1000018" y="1268893"/>
            <a:ext cx="4863101" cy="273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193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1193</Words>
  <Application>Microsoft Office PowerPoint</Application>
  <PresentationFormat>Pantalla panoràmica</PresentationFormat>
  <Paragraphs>197</Paragraphs>
  <Slides>28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Tema de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Obradors,Ingrid,ESPLUGUES,Customer Management</dc:creator>
  <cp:lastModifiedBy>Gemma Arcalis</cp:lastModifiedBy>
  <cp:revision>52</cp:revision>
  <dcterms:created xsi:type="dcterms:W3CDTF">2020-12-17T00:02:51Z</dcterms:created>
  <dcterms:modified xsi:type="dcterms:W3CDTF">2022-10-28T07:57:40Z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etDate">
    <vt:lpwstr>2020-12-17T00:21:24Z</vt:lpwstr>
  </property>
  <property fmtid="{D5CDD505-2E9C-101B-9397-08002B2CF9AE}" pid="4" name="MSIP_Label_1ada0a2f-b917-4d51-b0d0-d418a10c8b23_Method">
    <vt:lpwstr>Standard</vt:lpwstr>
  </property>
  <property fmtid="{D5CDD505-2E9C-101B-9397-08002B2CF9AE}" pid="5" name="MSIP_Label_1ada0a2f-b917-4d51-b0d0-d418a10c8b23_Name">
    <vt:lpwstr>1ada0a2f-b917-4d51-b0d0-d418a10c8b23</vt:lpwstr>
  </property>
  <property fmtid="{D5CDD505-2E9C-101B-9397-08002B2CF9AE}" pid="6" name="MSIP_Label_1ada0a2f-b917-4d51-b0d0-d418a10c8b23_SiteId">
    <vt:lpwstr>12a3af23-a769-4654-847f-958f3d479f4a</vt:lpwstr>
  </property>
  <property fmtid="{D5CDD505-2E9C-101B-9397-08002B2CF9AE}" pid="7" name="MSIP_Label_1ada0a2f-b917-4d51-b0d0-d418a10c8b23_ActionId">
    <vt:lpwstr>188dcbb1-33f9-4b35-bf0f-8bbc8eb0549f</vt:lpwstr>
  </property>
  <property fmtid="{D5CDD505-2E9C-101B-9397-08002B2CF9AE}" pid="8" name="MSIP_Label_1ada0a2f-b917-4d51-b0d0-d418a10c8b23_ContentBits">
    <vt:lpwstr>0</vt:lpwstr>
  </property>
</Properties>
</file>